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275" r:id="rId3"/>
    <p:sldId id="282" r:id="rId4"/>
    <p:sldId id="356" r:id="rId5"/>
    <p:sldId id="357" r:id="rId6"/>
    <p:sldId id="325" r:id="rId7"/>
    <p:sldId id="358" r:id="rId8"/>
    <p:sldId id="326" r:id="rId9"/>
    <p:sldId id="344" r:id="rId10"/>
    <p:sldId id="360" r:id="rId11"/>
    <p:sldId id="345" r:id="rId12"/>
    <p:sldId id="359" r:id="rId13"/>
    <p:sldId id="346" r:id="rId14"/>
    <p:sldId id="361" r:id="rId15"/>
    <p:sldId id="362" r:id="rId16"/>
    <p:sldId id="363" r:id="rId17"/>
    <p:sldId id="347" r:id="rId18"/>
    <p:sldId id="348" r:id="rId19"/>
    <p:sldId id="349" r:id="rId20"/>
    <p:sldId id="364" r:id="rId21"/>
    <p:sldId id="350" r:id="rId22"/>
    <p:sldId id="351" r:id="rId23"/>
    <p:sldId id="352" r:id="rId24"/>
    <p:sldId id="353" r:id="rId25"/>
    <p:sldId id="365" r:id="rId26"/>
    <p:sldId id="354" r:id="rId27"/>
    <p:sldId id="355" r:id="rId28"/>
    <p:sldId id="36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0528" autoAdjust="0"/>
  </p:normalViewPr>
  <p:slideViewPr>
    <p:cSldViewPr snapToGrid="0" showGuides="1">
      <p:cViewPr varScale="1">
        <p:scale>
          <a:sx n="111" d="100"/>
          <a:sy n="111" d="100"/>
        </p:scale>
        <p:origin x="10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they may need to also report on cases of malaria, HIV, tuberculosis, as well as on the child and maternal health services that they have provided. Each report uses a different form and can require a different reporting frequency such as monthly, weekly, or even daily. </a:t>
            </a:r>
          </a:p>
        </p:txBody>
      </p:sp>
    </p:spTree>
    <p:extLst>
      <p:ext uri="{BB962C8B-B14F-4D97-AF65-F5344CB8AC3E}">
        <p14:creationId xmlns:p14="http://schemas.microsoft.com/office/powerpoint/2010/main" val="13135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Once the data are collected, they usually need to be aggregated or added up, for example, at a district or regional level, so that program managers higher up in the organizational hierarchy can review data from many facilities together, allowing them to analyze the data and make informed programmatic decisions. In many cases, the data need to reach them in a timely fashion, in order for their decisions to have a greater impact. </a:t>
            </a:r>
          </a:p>
        </p:txBody>
      </p:sp>
    </p:spTree>
    <p:extLst>
      <p:ext uri="{BB962C8B-B14F-4D97-AF65-F5344CB8AC3E}">
        <p14:creationId xmlns:p14="http://schemas.microsoft.com/office/powerpoint/2010/main" val="1187811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80565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Capturing and aggregating all of these data can be very time consuming, and errors can be introduced at several steps along the way, from the moment when they are copied off a paper, to when they are aggregated.</a:t>
            </a:r>
          </a:p>
        </p:txBody>
      </p:sp>
    </p:spTree>
    <p:extLst>
      <p:ext uri="{BB962C8B-B14F-4D97-AF65-F5344CB8AC3E}">
        <p14:creationId xmlns:p14="http://schemas.microsoft.com/office/powerpoint/2010/main" val="1678725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13664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088481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Lato" panose="020F0502020204030203" pitchFamily="34" charset="0"/>
              </a:rPr>
              <a:t>When these errors are missed, they can lead managers to make the wrong decisions.</a:t>
            </a:r>
            <a:endParaRPr lang="es-ES" dirty="0"/>
          </a:p>
        </p:txBody>
      </p:sp>
    </p:spTree>
    <p:extLst>
      <p:ext uri="{BB962C8B-B14F-4D97-AF65-F5344CB8AC3E}">
        <p14:creationId xmlns:p14="http://schemas.microsoft.com/office/powerpoint/2010/main" val="116898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Lato" panose="020F0502020204030203" pitchFamily="34" charset="0"/>
              </a:rPr>
              <a:t>How does DHIS2 allow organizations around the world to capture, validate and aggregate their data so that it is readily available for analysis and use?</a:t>
            </a:r>
            <a:endParaRPr lang="es-ES"/>
          </a:p>
        </p:txBody>
      </p:sp>
    </p:spTree>
    <p:extLst>
      <p:ext uri="{BB962C8B-B14F-4D97-AF65-F5344CB8AC3E}">
        <p14:creationId xmlns:p14="http://schemas.microsoft.com/office/powerpoint/2010/main" val="1504047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DHIS2 software platform is designed to facilitate data capture in a variety of settings, and its flexible architecture allows it to accommodate different data entry forms from a variety of programs and sectors, including health, education, sanitation, and beyond. </a:t>
            </a:r>
          </a:p>
        </p:txBody>
      </p:sp>
    </p:spTree>
    <p:extLst>
      <p:ext uri="{BB962C8B-B14F-4D97-AF65-F5344CB8AC3E}">
        <p14:creationId xmlns:p14="http://schemas.microsoft.com/office/powerpoint/2010/main" val="1422839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Data can be entered directly into DHIS2 at the point of service, either on a computer or tablet, through the web-based data entry application, or on an Android mobile device using the DHIS2 Capture app.</a:t>
            </a:r>
          </a:p>
        </p:txBody>
      </p:sp>
    </p:spTree>
    <p:extLst>
      <p:ext uri="{BB962C8B-B14F-4D97-AF65-F5344CB8AC3E}">
        <p14:creationId xmlns:p14="http://schemas.microsoft.com/office/powerpoint/2010/main" val="352249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r>
              <a:rPr lang="en-US" sz="1200" noProof="0" dirty="0">
                <a:solidFill>
                  <a:srgbClr val="000000"/>
                </a:solidFill>
                <a:sym typeface=""/>
              </a:rPr>
              <a:t>Welcome to the DHIS2 data capture and validation course. </a:t>
            </a: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Both of these applications provide data entry users with immediate visual feedback to help ensure that data being entered are valid and keep a record of entries and modifications to the data for accountability and follow up. </a:t>
            </a:r>
          </a:p>
          <a:p>
            <a:endParaRPr lang="en-US" noProof="0" dirty="0"/>
          </a:p>
        </p:txBody>
      </p:sp>
    </p:spTree>
    <p:extLst>
      <p:ext uri="{BB962C8B-B14F-4D97-AF65-F5344CB8AC3E}">
        <p14:creationId xmlns:p14="http://schemas.microsoft.com/office/powerpoint/2010/main" val="2840693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solidFill>
                  <a:srgbClr val="000000"/>
                </a:solidFill>
                <a:sym typeface=""/>
              </a:rPr>
              <a:t>Both the web and Android applications also offer offline modes so that data entry can continue. even if internet access is unavailable. Once the device is back online, all captured data are automatically synced with the central DHIS2 server.</a:t>
            </a:r>
          </a:p>
        </p:txBody>
      </p:sp>
    </p:spTree>
    <p:extLst>
      <p:ext uri="{BB962C8B-B14F-4D97-AF65-F5344CB8AC3E}">
        <p14:creationId xmlns:p14="http://schemas.microsoft.com/office/powerpoint/2010/main" val="3279357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DHIS2 also includes built in tools that help reviewers perform more extensive checks on data quality, tools to facilitate follow-up on suspicious data values, and reporting tools that summarize data entry performance within an organizational hierarchy. </a:t>
            </a:r>
          </a:p>
        </p:txBody>
      </p:sp>
    </p:spTree>
    <p:extLst>
      <p:ext uri="{BB962C8B-B14F-4D97-AF65-F5344CB8AC3E}">
        <p14:creationId xmlns:p14="http://schemas.microsoft.com/office/powerpoint/2010/main" val="3307693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Within a DHIS2 instance, all aggregate data that are captured through both the web and Android applications are stored in the central DHIS2 database, making it available to other users and allowing the data to be seamlessly aggregated across organizational units, and time periods for data analysis. </a:t>
            </a:r>
          </a:p>
        </p:txBody>
      </p:sp>
    </p:spTree>
    <p:extLst>
      <p:ext uri="{BB962C8B-B14F-4D97-AF65-F5344CB8AC3E}">
        <p14:creationId xmlns:p14="http://schemas.microsoft.com/office/powerpoint/2010/main" val="229789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In this course, you will learn about the key tools in the DHIS2 platform for collection and validation of aggregate data.</a:t>
            </a:r>
            <a:br>
              <a:rPr lang="en-US" b="0" dirty="0">
                <a:effectLst/>
              </a:rPr>
            </a:br>
            <a:endParaRPr lang="es-ES" dirty="0"/>
          </a:p>
        </p:txBody>
      </p:sp>
    </p:spTree>
    <p:extLst>
      <p:ext uri="{BB962C8B-B14F-4D97-AF65-F5344CB8AC3E}">
        <p14:creationId xmlns:p14="http://schemas.microsoft.com/office/powerpoint/2010/main" val="129868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For data capture, you'll get step by step demonstrations in both online and offline modes, of the web based data entry application and the DHIS2 Android Capture app, as well as an overview of some additional data import options.</a:t>
            </a:r>
            <a:br>
              <a:rPr lang="en-US" dirty="0"/>
            </a:br>
            <a:endParaRPr lang="es-ES" dirty="0"/>
          </a:p>
        </p:txBody>
      </p:sp>
    </p:spTree>
    <p:extLst>
      <p:ext uri="{BB962C8B-B14F-4D97-AF65-F5344CB8AC3E}">
        <p14:creationId xmlns:p14="http://schemas.microsoft.com/office/powerpoint/2010/main" val="610634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For data validation, you'll get an introduction to DHIS2 data validation features included in the data capture process, such as value types and validation rules. And learn about the data quality features that can be used to validate data after it has been captured, including validation rule analysis, and outlier detection.  </a:t>
            </a:r>
            <a:br>
              <a:rPr lang="en-US" dirty="0"/>
            </a:br>
            <a:endParaRPr lang="es-ES" dirty="0"/>
          </a:p>
        </p:txBody>
      </p:sp>
    </p:spTree>
    <p:extLst>
      <p:ext uri="{BB962C8B-B14F-4D97-AF65-F5344CB8AC3E}">
        <p14:creationId xmlns:p14="http://schemas.microsoft.com/office/powerpoint/2010/main" val="392223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pPr rtl="0">
              <a:spcBef>
                <a:spcPts val="0"/>
              </a:spcBef>
              <a:spcAft>
                <a:spcPts val="0"/>
              </a:spcAft>
            </a:pPr>
            <a:r>
              <a:rPr lang="en-US" b="0" dirty="0">
                <a:effectLst/>
              </a:rPr>
              <a:t>While DHIS2 can be used for individual level data management through the event and tracker data models, capture and validation of these data types will not be covered in this course.</a:t>
            </a:r>
            <a:br>
              <a:rPr lang="en-US" b="0" dirty="0">
                <a:effectLst/>
              </a:rPr>
            </a:br>
            <a:endParaRPr lang="es-ES" dirty="0"/>
          </a:p>
        </p:txBody>
      </p:sp>
    </p:spTree>
    <p:extLst>
      <p:ext uri="{BB962C8B-B14F-4D97-AF65-F5344CB8AC3E}">
        <p14:creationId xmlns:p14="http://schemas.microsoft.com/office/powerpoint/2010/main" val="1528593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dirty="0"/>
              <a:t>This course will prepare you to capture and validate aggregate data using DHIS2. We hope you enjoy the course.</a:t>
            </a:r>
            <a:br>
              <a:rPr lang="en-US" dirty="0"/>
            </a:br>
            <a:endParaRPr lang="es-ES" dirty="0"/>
          </a:p>
        </p:txBody>
      </p:sp>
    </p:spTree>
    <p:extLst>
      <p:ext uri="{BB962C8B-B14F-4D97-AF65-F5344CB8AC3E}">
        <p14:creationId xmlns:p14="http://schemas.microsoft.com/office/powerpoint/2010/main" val="423395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1200" dirty="0">
                <a:solidFill>
                  <a:srgbClr val="000000"/>
                </a:solidFill>
              </a:rPr>
              <a:t>Many organizations use data to make decisions, but before you can begin to analyze data, you need to collect or capture the data in the first place.</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endParaRPr lang="en-US" sz="1200" dirty="0">
              <a:solidFill>
                <a:srgbClr val="000000"/>
              </a:solidFill>
            </a:endParaRPr>
          </a:p>
        </p:txBody>
      </p:sp>
    </p:spTree>
    <p:extLst>
      <p:ext uri="{BB962C8B-B14F-4D97-AF65-F5344CB8AC3E}">
        <p14:creationId xmlns:p14="http://schemas.microsoft.com/office/powerpoint/2010/main" val="2367205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481013"/>
            <a:ext cx="7326312" cy="4121150"/>
          </a:xfrm>
        </p:spPr>
      </p:sp>
      <p:sp>
        <p:nvSpPr>
          <p:cNvPr id="3" name="Notes Placeholder 2"/>
          <p:cNvSpPr>
            <a:spLocks noGrp="1"/>
          </p:cNvSpPr>
          <p:nvPr>
            <p:ph type="body" idx="1"/>
          </p:nvPr>
        </p:nvSpPr>
        <p:spPr/>
        <p:txBody>
          <a:bodyPr vert="horz" lIns="96661" tIns="48331" rIns="96661" bIns="48331" rtlCol="0"/>
          <a:lstStyle/>
          <a:p>
            <a:pPr rtl="0">
              <a:spcBef>
                <a:spcPts val="0"/>
              </a:spcBef>
              <a:spcAft>
                <a:spcPts val="0"/>
              </a:spcAft>
            </a:pPr>
            <a:r>
              <a:rPr lang="en-US" sz="1200" dirty="0">
                <a:solidFill>
                  <a:srgbClr val="000000"/>
                </a:solidFill>
              </a:rPr>
              <a:t>Once the data are collected, validating your data and checking to ensure your data are reliable is an important step to help avoid making decisions based on poor information.</a:t>
            </a:r>
          </a:p>
        </p:txBody>
      </p:sp>
    </p:spTree>
    <p:extLst>
      <p:ext uri="{BB962C8B-B14F-4D97-AF65-F5344CB8AC3E}">
        <p14:creationId xmlns:p14="http://schemas.microsoft.com/office/powerpoint/2010/main" val="153269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Organizations can face many challenges in capturing data, and these challenges can get bigger as the organizations grow in size. </a:t>
            </a:r>
          </a:p>
        </p:txBody>
      </p:sp>
    </p:spTree>
    <p:extLst>
      <p:ext uri="{BB962C8B-B14F-4D97-AF65-F5344CB8AC3E}">
        <p14:creationId xmlns:p14="http://schemas.microsoft.com/office/powerpoint/2010/main" val="88524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For example, a national scale immunization program may need to collect monthly reports from thousands of health facilities spread across a country with millions of people.</a:t>
            </a:r>
          </a:p>
        </p:txBody>
      </p:sp>
    </p:spTree>
    <p:extLst>
      <p:ext uri="{BB962C8B-B14F-4D97-AF65-F5344CB8AC3E}">
        <p14:creationId xmlns:p14="http://schemas.microsoft.com/office/powerpoint/2010/main" val="13422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In some areas where data are collected, there may be infrastructure challenges such as significant physical distance from district offices, which makes paper based reporting a challenge, lack of desktop computers or other permanent it resources, or poor or intermittent internet connectivity.</a:t>
            </a:r>
          </a:p>
        </p:txBody>
      </p:sp>
    </p:spTree>
    <p:extLst>
      <p:ext uri="{BB962C8B-B14F-4D97-AF65-F5344CB8AC3E}">
        <p14:creationId xmlns:p14="http://schemas.microsoft.com/office/powerpoint/2010/main" val="305343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477838"/>
            <a:ext cx="7326312" cy="4122737"/>
          </a:xfrm>
        </p:spPr>
      </p:sp>
      <p:sp>
        <p:nvSpPr>
          <p:cNvPr id="3" name="Notes Placeholder 2"/>
          <p:cNvSpPr>
            <a:spLocks noGrp="1"/>
          </p:cNvSpPr>
          <p:nvPr>
            <p:ph type="body" idx="1"/>
          </p:nvPr>
        </p:nvSpPr>
        <p:spPr/>
        <p:txBody>
          <a:bodyPr/>
          <a:lstStyle/>
          <a:p>
            <a:r>
              <a:rPr lang="en-US" noProof="0" dirty="0"/>
              <a:t>The staff at these facilities may need to fill out reports for multiple programs, in addition to immunization.</a:t>
            </a:r>
          </a:p>
        </p:txBody>
      </p:sp>
    </p:spTree>
    <p:extLst>
      <p:ext uri="{BB962C8B-B14F-4D97-AF65-F5344CB8AC3E}">
        <p14:creationId xmlns:p14="http://schemas.microsoft.com/office/powerpoint/2010/main" val="727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1.mp3"/><Relationship Id="rId7" Type="http://schemas.openxmlformats.org/officeDocument/2006/relationships/image" Target="../media/image13.png"/><Relationship Id="rId2" Type="http://schemas.openxmlformats.org/officeDocument/2006/relationships/audio" Target="NULL" TargetMode="Externa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1.xml"/><Relationship Id="rId4"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89.png"/><Relationship Id="rId3" Type="http://schemas.openxmlformats.org/officeDocument/2006/relationships/notesSlide" Target="../notesSlides/notesSlide10.xml"/><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88.svg"/><Relationship Id="rId2" Type="http://schemas.openxmlformats.org/officeDocument/2006/relationships/slideLayout" Target="../slideLayouts/slideLayout26.xml"/><Relationship Id="rId16" Type="http://schemas.openxmlformats.org/officeDocument/2006/relationships/image" Target="../media/image87.png"/><Relationship Id="rId1" Type="http://schemas.openxmlformats.org/officeDocument/2006/relationships/tags" Target="../tags/tag11.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84.svg"/><Relationship Id="rId15" Type="http://schemas.openxmlformats.org/officeDocument/2006/relationships/image" Target="../media/image86.svg"/><Relationship Id="rId10" Type="http://schemas.openxmlformats.org/officeDocument/2006/relationships/image" Target="../media/image63.png"/><Relationship Id="rId19" Type="http://schemas.openxmlformats.org/officeDocument/2006/relationships/image" Target="../media/image90.svg"/><Relationship Id="rId4" Type="http://schemas.openxmlformats.org/officeDocument/2006/relationships/image" Target="../media/image83.png"/><Relationship Id="rId9" Type="http://schemas.openxmlformats.org/officeDocument/2006/relationships/image" Target="../media/image62.svg"/><Relationship Id="rId14"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notesSlide" Target="../notesSlides/notesSlide11.xml"/><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26.xml"/><Relationship Id="rId16" Type="http://schemas.openxmlformats.org/officeDocument/2006/relationships/image" Target="../media/image91.png"/><Relationship Id="rId1" Type="http://schemas.openxmlformats.org/officeDocument/2006/relationships/tags" Target="../tags/tag1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tags" Target="../tags/tag13.xml"/><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notesSlide" Target="../notesSlides/notesSlide13.xml"/><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26.xml"/><Relationship Id="rId16" Type="http://schemas.openxmlformats.org/officeDocument/2006/relationships/image" Target="../media/image91.png"/><Relationship Id="rId1" Type="http://schemas.openxmlformats.org/officeDocument/2006/relationships/tags" Target="../tags/tag14.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93.svg"/><Relationship Id="rId3" Type="http://schemas.openxmlformats.org/officeDocument/2006/relationships/notesSlide" Target="../notesSlides/notesSlide14.xml"/><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92.png"/><Relationship Id="rId2" Type="http://schemas.openxmlformats.org/officeDocument/2006/relationships/slideLayout" Target="../slideLayouts/slideLayout26.xml"/><Relationship Id="rId16" Type="http://schemas.openxmlformats.org/officeDocument/2006/relationships/image" Target="../media/image91.png"/><Relationship Id="rId1" Type="http://schemas.openxmlformats.org/officeDocument/2006/relationships/tags" Target="../tags/tag15.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notesSlide" Target="../notesSlides/notesSlide15.xml"/><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26.xml"/><Relationship Id="rId16" Type="http://schemas.openxmlformats.org/officeDocument/2006/relationships/image" Target="../media/image91.png"/><Relationship Id="rId1" Type="http://schemas.openxmlformats.org/officeDocument/2006/relationships/tags" Target="../tags/tag16.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9.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91.png"/><Relationship Id="rId3" Type="http://schemas.openxmlformats.org/officeDocument/2006/relationships/notesSlide" Target="../notesSlides/notesSlide16.xml"/><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93.svg"/><Relationship Id="rId2" Type="http://schemas.openxmlformats.org/officeDocument/2006/relationships/slideLayout" Target="../slideLayouts/slideLayout26.xml"/><Relationship Id="rId16" Type="http://schemas.openxmlformats.org/officeDocument/2006/relationships/image" Target="../media/image92.png"/><Relationship Id="rId1" Type="http://schemas.openxmlformats.org/officeDocument/2006/relationships/tags" Target="../tags/tag17.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8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18.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2.svg"/><Relationship Id="rId18" Type="http://schemas.openxmlformats.org/officeDocument/2006/relationships/image" Target="../media/image67.png"/><Relationship Id="rId3" Type="http://schemas.openxmlformats.org/officeDocument/2006/relationships/notesSlide" Target="../notesSlides/notesSlide18.xml"/><Relationship Id="rId21" Type="http://schemas.openxmlformats.org/officeDocument/2006/relationships/image" Target="../media/image38.svg"/><Relationship Id="rId7" Type="http://schemas.openxmlformats.org/officeDocument/2006/relationships/image" Target="../media/image22.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slideLayout" Target="../slideLayouts/slideLayout26.xml"/><Relationship Id="rId16" Type="http://schemas.openxmlformats.org/officeDocument/2006/relationships/image" Target="../media/image65.png"/><Relationship Id="rId20" Type="http://schemas.openxmlformats.org/officeDocument/2006/relationships/image" Target="../media/image37.png"/><Relationship Id="rId1" Type="http://schemas.openxmlformats.org/officeDocument/2006/relationships/tags" Target="../tags/tag19.xml"/><Relationship Id="rId6" Type="http://schemas.openxmlformats.org/officeDocument/2006/relationships/image" Target="../media/image21.png"/><Relationship Id="rId11" Type="http://schemas.openxmlformats.org/officeDocument/2006/relationships/image" Target="../media/image60.svg"/><Relationship Id="rId5" Type="http://schemas.openxmlformats.org/officeDocument/2006/relationships/image" Target="../media/image28.svg"/><Relationship Id="rId15" Type="http://schemas.openxmlformats.org/officeDocument/2006/relationships/image" Target="../media/image64.svg"/><Relationship Id="rId10" Type="http://schemas.openxmlformats.org/officeDocument/2006/relationships/image" Target="../media/image59.png"/><Relationship Id="rId19" Type="http://schemas.openxmlformats.org/officeDocument/2006/relationships/image" Target="../media/image68.svg"/><Relationship Id="rId4" Type="http://schemas.openxmlformats.org/officeDocument/2006/relationships/image" Target="../media/image27.png"/><Relationship Id="rId9" Type="http://schemas.openxmlformats.org/officeDocument/2006/relationships/image" Target="../media/image36.sv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80.svg"/><Relationship Id="rId2" Type="http://schemas.openxmlformats.org/officeDocument/2006/relationships/slideLayout" Target="../slideLayouts/slideLayout26.xml"/><Relationship Id="rId1" Type="http://schemas.openxmlformats.org/officeDocument/2006/relationships/tags" Target="../tags/tag20.xml"/><Relationship Id="rId6" Type="http://schemas.openxmlformats.org/officeDocument/2006/relationships/image" Target="../media/image79.png"/><Relationship Id="rId5" Type="http://schemas.openxmlformats.org/officeDocument/2006/relationships/image" Target="../media/image95.sv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xml"/><Relationship Id="rId7" Type="http://schemas.openxmlformats.org/officeDocument/2006/relationships/image" Target="../media/image24.svg"/><Relationship Id="rId2" Type="http://schemas.openxmlformats.org/officeDocument/2006/relationships/slideLayout" Target="../slideLayouts/slideLayout26.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6.xml"/><Relationship Id="rId1" Type="http://schemas.openxmlformats.org/officeDocument/2006/relationships/tags" Target="../tags/tag21.xml"/><Relationship Id="rId5" Type="http://schemas.openxmlformats.org/officeDocument/2006/relationships/image" Target="../media/image95.sv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1.xml"/><Relationship Id="rId7" Type="http://schemas.openxmlformats.org/officeDocument/2006/relationships/image" Target="../media/image22.svg"/><Relationship Id="rId2" Type="http://schemas.openxmlformats.org/officeDocument/2006/relationships/slideLayout" Target="../slideLayouts/slideLayout26.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95.svg"/><Relationship Id="rId4" Type="http://schemas.openxmlformats.org/officeDocument/2006/relationships/image" Target="../media/image94.png"/><Relationship Id="rId9" Type="http://schemas.openxmlformats.org/officeDocument/2006/relationships/image" Target="../media/image58.svg"/></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notesSlide" Target="../notesSlides/notesSlide22.xml"/><Relationship Id="rId7" Type="http://schemas.openxmlformats.org/officeDocument/2006/relationships/image" Target="../media/image22.sv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slideLayout" Target="../slideLayouts/slideLayout26.xml"/><Relationship Id="rId16" Type="http://schemas.openxmlformats.org/officeDocument/2006/relationships/image" Target="../media/image104.svg"/><Relationship Id="rId1" Type="http://schemas.openxmlformats.org/officeDocument/2006/relationships/tags" Target="../tags/tag23.xml"/><Relationship Id="rId6" Type="http://schemas.openxmlformats.org/officeDocument/2006/relationships/image" Target="../media/image21.png"/><Relationship Id="rId11" Type="http://schemas.openxmlformats.org/officeDocument/2006/relationships/image" Target="../media/image99.png"/><Relationship Id="rId5" Type="http://schemas.openxmlformats.org/officeDocument/2006/relationships/image" Target="../media/image97.svg"/><Relationship Id="rId15" Type="http://schemas.openxmlformats.org/officeDocument/2006/relationships/image" Target="../media/image103.png"/><Relationship Id="rId10" Type="http://schemas.openxmlformats.org/officeDocument/2006/relationships/image" Target="../media/image24.svg"/><Relationship Id="rId4" Type="http://schemas.openxmlformats.org/officeDocument/2006/relationships/image" Target="../media/image96.png"/><Relationship Id="rId9" Type="http://schemas.openxmlformats.org/officeDocument/2006/relationships/image" Target="../media/image23.png"/><Relationship Id="rId14" Type="http://schemas.openxmlformats.org/officeDocument/2006/relationships/image" Target="../media/image102.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02.svg"/><Relationship Id="rId2" Type="http://schemas.openxmlformats.org/officeDocument/2006/relationships/slideLayout" Target="../slideLayouts/slideLayout26.xml"/><Relationship Id="rId1" Type="http://schemas.openxmlformats.org/officeDocument/2006/relationships/tags" Target="../tags/tag24.xml"/><Relationship Id="rId6" Type="http://schemas.openxmlformats.org/officeDocument/2006/relationships/image" Target="../media/image101.png"/><Relationship Id="rId5" Type="http://schemas.openxmlformats.org/officeDocument/2006/relationships/image" Target="../media/image95.sv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6.xml"/><Relationship Id="rId1" Type="http://schemas.openxmlformats.org/officeDocument/2006/relationships/tags" Target="../tags/tag26.xml"/><Relationship Id="rId5" Type="http://schemas.openxmlformats.org/officeDocument/2006/relationships/image" Target="../media/image95.svg"/><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02.svg"/><Relationship Id="rId2" Type="http://schemas.openxmlformats.org/officeDocument/2006/relationships/slideLayout" Target="../slideLayouts/slideLayout26.xml"/><Relationship Id="rId1" Type="http://schemas.openxmlformats.org/officeDocument/2006/relationships/tags" Target="../tags/tag28.xml"/><Relationship Id="rId6" Type="http://schemas.openxmlformats.org/officeDocument/2006/relationships/image" Target="../media/image101.png"/><Relationship Id="rId5" Type="http://schemas.openxmlformats.org/officeDocument/2006/relationships/image" Target="../media/image108.sv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6.sv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notesSlide" Target="../notesSlides/notesSlide3.xml"/><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slideLayout" Target="../slideLayouts/slideLayout26.xml"/><Relationship Id="rId1" Type="http://schemas.openxmlformats.org/officeDocument/2006/relationships/tags" Target="../tags/tag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svg"/><Relationship Id="rId3" Type="http://schemas.openxmlformats.org/officeDocument/2006/relationships/notesSlide" Target="../notesSlides/notesSlide4.xml"/><Relationship Id="rId7" Type="http://schemas.openxmlformats.org/officeDocument/2006/relationships/image" Target="../media/image42.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slideLayout" Target="../slideLayouts/slideLayout26.xml"/><Relationship Id="rId16" Type="http://schemas.openxmlformats.org/officeDocument/2006/relationships/image" Target="../media/image49.png"/><Relationship Id="rId1" Type="http://schemas.openxmlformats.org/officeDocument/2006/relationships/tags" Target="../tags/tag5.xml"/><Relationship Id="rId6" Type="http://schemas.openxmlformats.org/officeDocument/2006/relationships/image" Target="../media/image41.png"/><Relationship Id="rId11" Type="http://schemas.openxmlformats.org/officeDocument/2006/relationships/image" Target="../media/image30.svg"/><Relationship Id="rId5" Type="http://schemas.openxmlformats.org/officeDocument/2006/relationships/image" Target="../media/image40.svg"/><Relationship Id="rId15" Type="http://schemas.openxmlformats.org/officeDocument/2006/relationships/image" Target="../media/image48.sv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notesSlide" Target="../notesSlides/notesSlide5.xml"/><Relationship Id="rId7"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slideLayout" Target="../slideLayouts/slideLayout26.xml"/><Relationship Id="rId16" Type="http://schemas.openxmlformats.org/officeDocument/2006/relationships/image" Target="../media/image55.png"/><Relationship Id="rId1" Type="http://schemas.openxmlformats.org/officeDocument/2006/relationships/tags" Target="../tags/tag6.xml"/><Relationship Id="rId6" Type="http://schemas.openxmlformats.org/officeDocument/2006/relationships/image" Target="../media/image41.png"/><Relationship Id="rId11" Type="http://schemas.openxmlformats.org/officeDocument/2006/relationships/image" Target="../media/image30.svg"/><Relationship Id="rId5" Type="http://schemas.openxmlformats.org/officeDocument/2006/relationships/image" Target="../media/image40.svg"/><Relationship Id="rId15" Type="http://schemas.openxmlformats.org/officeDocument/2006/relationships/image" Target="../media/image54.svg"/><Relationship Id="rId10" Type="http://schemas.openxmlformats.org/officeDocument/2006/relationships/image" Target="../media/image29.png"/><Relationship Id="rId19" Type="http://schemas.openxmlformats.org/officeDocument/2006/relationships/image" Target="../media/image58.sv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png"/><Relationship Id="rId3" Type="http://schemas.openxmlformats.org/officeDocument/2006/relationships/notesSlide" Target="../notesSlides/notesSlide6.xml"/><Relationship Id="rId21" Type="http://schemas.openxmlformats.org/officeDocument/2006/relationships/image" Target="../media/image74.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5" Type="http://schemas.openxmlformats.org/officeDocument/2006/relationships/image" Target="../media/image78.svg"/><Relationship Id="rId2" Type="http://schemas.openxmlformats.org/officeDocument/2006/relationships/slideLayout" Target="../slideLayouts/slideLayout26.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tags" Target="../tags/tag7.xml"/><Relationship Id="rId6" Type="http://schemas.openxmlformats.org/officeDocument/2006/relationships/image" Target="../media/image59.png"/><Relationship Id="rId11" Type="http://schemas.openxmlformats.org/officeDocument/2006/relationships/image" Target="../media/image64.svg"/><Relationship Id="rId24" Type="http://schemas.openxmlformats.org/officeDocument/2006/relationships/image" Target="../media/image77.png"/><Relationship Id="rId5" Type="http://schemas.openxmlformats.org/officeDocument/2006/relationships/image" Target="../media/image28.svg"/><Relationship Id="rId15" Type="http://schemas.openxmlformats.org/officeDocument/2006/relationships/image" Target="../media/image68.svg"/><Relationship Id="rId23" Type="http://schemas.openxmlformats.org/officeDocument/2006/relationships/image" Target="../media/image76.svg"/><Relationship Id="rId10" Type="http://schemas.openxmlformats.org/officeDocument/2006/relationships/image" Target="../media/image63.png"/><Relationship Id="rId19" Type="http://schemas.openxmlformats.org/officeDocument/2006/relationships/image" Target="../media/image72.svg"/><Relationship Id="rId4" Type="http://schemas.openxmlformats.org/officeDocument/2006/relationships/image" Target="../media/image2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notesSlide" Target="../notesSlides/notesSlide7.xml"/><Relationship Id="rId7" Type="http://schemas.openxmlformats.org/officeDocument/2006/relationships/image" Target="../media/image82.svg"/><Relationship Id="rId12" Type="http://schemas.openxmlformats.org/officeDocument/2006/relationships/image" Target="../media/image75.pn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81.png"/><Relationship Id="rId11" Type="http://schemas.openxmlformats.org/officeDocument/2006/relationships/image" Target="../media/image74.svg"/><Relationship Id="rId5" Type="http://schemas.openxmlformats.org/officeDocument/2006/relationships/image" Target="../media/image80.sv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79.png"/><Relationship Id="rId9" Type="http://schemas.openxmlformats.org/officeDocument/2006/relationships/image" Target="../media/image72.svg"/><Relationship Id="rId14" Type="http://schemas.openxmlformats.org/officeDocument/2006/relationships/image" Target="../media/image77.pn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notesSlide" Target="../notesSlides/notesSlide8.xml"/><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26.xml"/><Relationship Id="rId1" Type="http://schemas.openxmlformats.org/officeDocument/2006/relationships/tags" Target="../tags/tag9.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notesSlide" Target="../notesSlides/notesSlide9.xml"/><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slideLayout" Target="../slideLayouts/slideLayout26.xml"/><Relationship Id="rId1" Type="http://schemas.openxmlformats.org/officeDocument/2006/relationships/tags" Target="../tags/tag10.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80.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79.png"/><Relationship Id="rId9" Type="http://schemas.openxmlformats.org/officeDocument/2006/relationships/image" Target="../media/image62.svg"/><Relationship Id="rId1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664D5A5-207E-49EA-B58B-22F0BC7866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a:extLst>
              <a:ext uri="{FF2B5EF4-FFF2-40B4-BE49-F238E27FC236}">
                <a16:creationId xmlns:a16="http://schemas.microsoft.com/office/drawing/2014/main" id="{5A1E72D3-8FEB-4732-9F30-CC30C0B2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rtl="0" eaLnBrk="1" latinLnBrk="0" hangingPunct="1">
              <a:lnSpc>
                <a:spcPct val="90000"/>
              </a:lnSpc>
              <a:spcBef>
                <a:spcPct val="0"/>
              </a:spcBef>
              <a:buNone/>
              <a:defRPr sz="4400" kern="1200">
                <a:solidFill>
                  <a:schemeClr val="bg1"/>
                </a:solidFill>
                <a:latin typeface="Rubik Medium" pitchFamily="2" charset="-79"/>
                <a:ea typeface="+mj-ea"/>
                <a:cs typeface="Rubik Medium" pitchFamily="2" charset="-79"/>
              </a:defRPr>
            </a:lvl1pPr>
          </a:lstStyle>
          <a:p>
            <a:r>
              <a:rPr lang="en-US" dirty="0"/>
              <a:t>Introduction to </a:t>
            </a:r>
          </a:p>
          <a:p>
            <a:r>
              <a:rPr lang="en-US" dirty="0"/>
              <a:t>Data Capture &amp; Validation </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marL="0" indent="0" algn="l" defTabSz="914400" rtl="0" eaLnBrk="1" latinLnBrk="0" hangingPunct="1">
              <a:lnSpc>
                <a:spcPct val="90000"/>
              </a:lnSpc>
              <a:spcBef>
                <a:spcPts val="1000"/>
              </a:spcBef>
              <a:buClr>
                <a:srgbClr val="008CCF"/>
              </a:buClr>
              <a:buSzPct val="110000"/>
              <a:buFont typeface="Rubik" pitchFamily="2" charset="-79"/>
              <a:buNone/>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Capture &amp; Validation</a:t>
            </a:r>
          </a:p>
        </p:txBody>
      </p:sp>
      <p:pic>
        <p:nvPicPr>
          <p:cNvPr id="8" name="A Himitsu - Adventures [Argofox]">
            <a:hlinkClick r:id="" action="ppaction://media"/>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spd="slow" p14:dur="2000" advTm="13019"/>
    </mc:Choice>
    <mc:Fallback xmlns="">
      <p:transition spd="slow" advTm="13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anim calcmode="lin" valueType="num">
                                      <p:cBhvr>
                                        <p:cTn id="20" dur="250" fill="hold"/>
                                        <p:tgtEl>
                                          <p:spTgt spid="6"/>
                                        </p:tgtEl>
                                        <p:attrNameLst>
                                          <p:attrName>ppt_x</p:attrName>
                                        </p:attrNameLst>
                                      </p:cBhvr>
                                      <p:tavLst>
                                        <p:tav tm="0">
                                          <p:val>
                                            <p:strVal val="#ppt_x"/>
                                          </p:val>
                                        </p:tav>
                                        <p:tav tm="100000">
                                          <p:val>
                                            <p:strVal val="#ppt_x"/>
                                          </p:val>
                                        </p:tav>
                                      </p:tavLst>
                                    </p:anim>
                                    <p:anim calcmode="lin" valueType="num">
                                      <p:cBhvr>
                                        <p:cTn id="21" dur="25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3"/>
                                        </p:tgtEl>
                                      </p:cBhvr>
                                    </p:animEffect>
                                    <p:set>
                                      <p:cBhvr>
                                        <p:cTn id="33" dur="1" fill="hold">
                                          <p:stCondLst>
                                            <p:cond delay="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8"/>
                </p:tgtEl>
              </p:cMediaNode>
            </p:audio>
          </p:childTnLst>
        </p:cTn>
      </p:par>
    </p:tnLst>
    <p:bldLst>
      <p:bldP spid="4" grpId="0" animBg="1"/>
      <p:bldP spid="4" grpId="1" animBg="1"/>
      <p:bldP spid="6" grpId="0"/>
      <p:bldP spid="7" grpId="0">
        <p:tmplLst>
          <p:tmpl>
            <p:tnLst>
              <p:par>
                <p:cTn presetID="47" presetClass="entr" presetSubtype="0" fill="hold" nodeType="withEffect">
                  <p:stCondLst>
                    <p:cond delay="4000"/>
                  </p:stCondLst>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Pregnant lady with solid fill">
            <a:extLst>
              <a:ext uri="{FF2B5EF4-FFF2-40B4-BE49-F238E27FC236}">
                <a16:creationId xmlns:a16="http://schemas.microsoft.com/office/drawing/2014/main" id="{C9D3A5DF-A924-4D62-8322-EE23283D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5678" y="1872044"/>
            <a:ext cx="1941643" cy="1941643"/>
          </a:xfrm>
          <a:prstGeom prst="rect">
            <a:avLst/>
          </a:prstGeom>
        </p:spPr>
      </p:pic>
      <p:grpSp>
        <p:nvGrpSpPr>
          <p:cNvPr id="11" name="Graphic 5" hidden="1">
            <a:extLst>
              <a:ext uri="{FF2B5EF4-FFF2-40B4-BE49-F238E27FC236}">
                <a16:creationId xmlns:a16="http://schemas.microsoft.com/office/drawing/2014/main" id="{28A55047-12EA-41F8-B019-6AA9505E54C6}"/>
              </a:ext>
            </a:extLst>
          </p:cNvPr>
          <p:cNvGrpSpPr/>
          <p:nvPr/>
        </p:nvGrpSpPr>
        <p:grpSpPr>
          <a:xfrm>
            <a:off x="6459091" y="1927087"/>
            <a:ext cx="1802784" cy="1831557"/>
            <a:chOff x="4367355" y="1671636"/>
            <a:chExt cx="1727740" cy="1755315"/>
          </a:xfrm>
          <a:solidFill>
            <a:srgbClr val="000000"/>
          </a:solidFill>
        </p:grpSpPr>
        <p:sp>
          <p:nvSpPr>
            <p:cNvPr id="12" name="Freeform: Shape 11">
              <a:extLst>
                <a:ext uri="{FF2B5EF4-FFF2-40B4-BE49-F238E27FC236}">
                  <a16:creationId xmlns:a16="http://schemas.microsoft.com/office/drawing/2014/main" id="{C5931F30-E177-4671-B11F-1AE36F9912AA}"/>
                </a:ext>
              </a:extLst>
            </p:cNvPr>
            <p:cNvSpPr/>
            <p:nvPr/>
          </p:nvSpPr>
          <p:spPr>
            <a:xfrm>
              <a:off x="4692434" y="1671636"/>
              <a:ext cx="1402661" cy="1755315"/>
            </a:xfrm>
            <a:custGeom>
              <a:avLst/>
              <a:gdLst>
                <a:gd name="connsiteX0" fmla="*/ 1127986 w 1402661"/>
                <a:gd name="connsiteY0" fmla="*/ 1180972 h 1755315"/>
                <a:gd name="connsiteX1" fmla="*/ 1402544 w 1402661"/>
                <a:gd name="connsiteY1" fmla="*/ 632999 h 1755315"/>
                <a:gd name="connsiteX2" fmla="*/ 1402544 w 1402661"/>
                <a:gd name="connsiteY2" fmla="*/ 632666 h 1755315"/>
                <a:gd name="connsiteX3" fmla="*/ 1279100 w 1402661"/>
                <a:gd name="connsiteY3" fmla="*/ 226710 h 1755315"/>
                <a:gd name="connsiteX4" fmla="*/ 807612 w 1402661"/>
                <a:gd name="connsiteY4" fmla="*/ 2301 h 1755315"/>
                <a:gd name="connsiteX5" fmla="*/ 740937 w 1402661"/>
                <a:gd name="connsiteY5" fmla="*/ -604 h 1755315"/>
                <a:gd name="connsiteX6" fmla="*/ 356460 w 1402661"/>
                <a:gd name="connsiteY6" fmla="*/ 99408 h 1755315"/>
                <a:gd name="connsiteX7" fmla="*/ 208108 w 1402661"/>
                <a:gd name="connsiteY7" fmla="*/ 236997 h 1755315"/>
                <a:gd name="connsiteX8" fmla="*/ 133337 w 1402661"/>
                <a:gd name="connsiteY8" fmla="*/ 443547 h 1755315"/>
                <a:gd name="connsiteX9" fmla="*/ 140814 w 1402661"/>
                <a:gd name="connsiteY9" fmla="*/ 532415 h 1755315"/>
                <a:gd name="connsiteX10" fmla="*/ 142576 w 1402661"/>
                <a:gd name="connsiteY10" fmla="*/ 618140 h 1755315"/>
                <a:gd name="connsiteX11" fmla="*/ 60852 w 1402661"/>
                <a:gd name="connsiteY11" fmla="*/ 759681 h 1755315"/>
                <a:gd name="connsiteX12" fmla="*/ 29419 w 1402661"/>
                <a:gd name="connsiteY12" fmla="*/ 801306 h 1755315"/>
                <a:gd name="connsiteX13" fmla="*/ 6940 w 1402661"/>
                <a:gd name="connsiteY13" fmla="*/ 888507 h 1755315"/>
                <a:gd name="connsiteX14" fmla="*/ 67186 w 1402661"/>
                <a:gd name="connsiteY14" fmla="*/ 911034 h 1755315"/>
                <a:gd name="connsiteX15" fmla="*/ 111572 w 1402661"/>
                <a:gd name="connsiteY15" fmla="*/ 921988 h 1755315"/>
                <a:gd name="connsiteX16" fmla="*/ 76139 w 1402661"/>
                <a:gd name="connsiteY16" fmla="*/ 1001521 h 1755315"/>
                <a:gd name="connsiteX17" fmla="*/ 264020 w 1402661"/>
                <a:gd name="connsiteY17" fmla="*/ 1089389 h 1755315"/>
                <a:gd name="connsiteX18" fmla="*/ 85569 w 1402661"/>
                <a:gd name="connsiteY18" fmla="*/ 1163923 h 1755315"/>
                <a:gd name="connsiteX19" fmla="*/ 146053 w 1402661"/>
                <a:gd name="connsiteY19" fmla="*/ 1233550 h 1755315"/>
                <a:gd name="connsiteX20" fmla="*/ 137290 w 1402661"/>
                <a:gd name="connsiteY20" fmla="*/ 1292272 h 1755315"/>
                <a:gd name="connsiteX21" fmla="*/ 126384 w 1402661"/>
                <a:gd name="connsiteY21" fmla="*/ 1355851 h 1755315"/>
                <a:gd name="connsiteX22" fmla="*/ 295643 w 1402661"/>
                <a:gd name="connsiteY22" fmla="*/ 1412335 h 1755315"/>
                <a:gd name="connsiteX23" fmla="*/ 337791 w 1402661"/>
                <a:gd name="connsiteY23" fmla="*/ 1409858 h 1755315"/>
                <a:gd name="connsiteX24" fmla="*/ 361175 w 1402661"/>
                <a:gd name="connsiteY24" fmla="*/ 1408382 h 1755315"/>
                <a:gd name="connsiteX25" fmla="*/ 488429 w 1402661"/>
                <a:gd name="connsiteY25" fmla="*/ 1476628 h 1755315"/>
                <a:gd name="connsiteX26" fmla="*/ 526529 w 1402661"/>
                <a:gd name="connsiteY26" fmla="*/ 1714753 h 1755315"/>
                <a:gd name="connsiteX27" fmla="*/ 529101 w 1402661"/>
                <a:gd name="connsiteY27" fmla="*/ 1718040 h 1755315"/>
                <a:gd name="connsiteX28" fmla="*/ 752938 w 1402661"/>
                <a:gd name="connsiteY28" fmla="*/ 1754711 h 1755315"/>
                <a:gd name="connsiteX29" fmla="*/ 892908 w 1402661"/>
                <a:gd name="connsiteY29" fmla="*/ 1742900 h 1755315"/>
                <a:gd name="connsiteX30" fmla="*/ 1155322 w 1402661"/>
                <a:gd name="connsiteY30" fmla="*/ 1671462 h 1755315"/>
                <a:gd name="connsiteX31" fmla="*/ 1157275 w 1402661"/>
                <a:gd name="connsiteY31" fmla="*/ 1666367 h 1755315"/>
                <a:gd name="connsiteX32" fmla="*/ 1086456 w 1402661"/>
                <a:gd name="connsiteY32" fmla="*/ 1371568 h 1755315"/>
                <a:gd name="connsiteX33" fmla="*/ 1123556 w 1402661"/>
                <a:gd name="connsiteY33" fmla="*/ 1185830 h 175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2661" h="1755315">
                  <a:moveTo>
                    <a:pt x="1127986" y="1180972"/>
                  </a:moveTo>
                  <a:cubicBezTo>
                    <a:pt x="1245286" y="1063243"/>
                    <a:pt x="1391304" y="916749"/>
                    <a:pt x="1402544" y="632999"/>
                  </a:cubicBezTo>
                  <a:lnTo>
                    <a:pt x="1402544" y="632666"/>
                  </a:lnTo>
                  <a:cubicBezTo>
                    <a:pt x="1397115" y="464263"/>
                    <a:pt x="1355538" y="327866"/>
                    <a:pt x="1279100" y="226710"/>
                  </a:cubicBezTo>
                  <a:cubicBezTo>
                    <a:pt x="1180754" y="96932"/>
                    <a:pt x="1021924" y="21398"/>
                    <a:pt x="807612" y="2301"/>
                  </a:cubicBezTo>
                  <a:cubicBezTo>
                    <a:pt x="785943" y="396"/>
                    <a:pt x="763464" y="-604"/>
                    <a:pt x="740937" y="-604"/>
                  </a:cubicBezTo>
                  <a:cubicBezTo>
                    <a:pt x="601443" y="-604"/>
                    <a:pt x="461330" y="35924"/>
                    <a:pt x="356460" y="99408"/>
                  </a:cubicBezTo>
                  <a:cubicBezTo>
                    <a:pt x="297777" y="134184"/>
                    <a:pt x="247199" y="181095"/>
                    <a:pt x="208108" y="236997"/>
                  </a:cubicBezTo>
                  <a:cubicBezTo>
                    <a:pt x="166417" y="298566"/>
                    <a:pt x="140719" y="369556"/>
                    <a:pt x="133337" y="443547"/>
                  </a:cubicBezTo>
                  <a:cubicBezTo>
                    <a:pt x="127765" y="494267"/>
                    <a:pt x="134718" y="514556"/>
                    <a:pt x="140814" y="532415"/>
                  </a:cubicBezTo>
                  <a:cubicBezTo>
                    <a:pt x="147291" y="551465"/>
                    <a:pt x="152911" y="567895"/>
                    <a:pt x="142576" y="618140"/>
                  </a:cubicBezTo>
                  <a:cubicBezTo>
                    <a:pt x="132242" y="668384"/>
                    <a:pt x="94189" y="716819"/>
                    <a:pt x="60852" y="759681"/>
                  </a:cubicBezTo>
                  <a:cubicBezTo>
                    <a:pt x="49469" y="774255"/>
                    <a:pt x="38754" y="788256"/>
                    <a:pt x="29419" y="801306"/>
                  </a:cubicBezTo>
                  <a:cubicBezTo>
                    <a:pt x="8274" y="830357"/>
                    <a:pt x="-10919" y="861075"/>
                    <a:pt x="6940" y="888507"/>
                  </a:cubicBezTo>
                  <a:cubicBezTo>
                    <a:pt x="16465" y="902795"/>
                    <a:pt x="41040" y="906843"/>
                    <a:pt x="67186" y="911034"/>
                  </a:cubicBezTo>
                  <a:cubicBezTo>
                    <a:pt x="83759" y="913701"/>
                    <a:pt x="100857" y="916463"/>
                    <a:pt x="111572" y="921988"/>
                  </a:cubicBezTo>
                  <a:cubicBezTo>
                    <a:pt x="115811" y="935561"/>
                    <a:pt x="76139" y="972946"/>
                    <a:pt x="76139" y="1001521"/>
                  </a:cubicBezTo>
                  <a:cubicBezTo>
                    <a:pt x="76139" y="1034001"/>
                    <a:pt x="264020" y="1089389"/>
                    <a:pt x="264020" y="1089389"/>
                  </a:cubicBezTo>
                  <a:cubicBezTo>
                    <a:pt x="264020" y="1089389"/>
                    <a:pt x="85569" y="1129299"/>
                    <a:pt x="85569" y="1163923"/>
                  </a:cubicBezTo>
                  <a:cubicBezTo>
                    <a:pt x="85569" y="1197736"/>
                    <a:pt x="142338" y="1223549"/>
                    <a:pt x="146053" y="1233550"/>
                  </a:cubicBezTo>
                  <a:cubicBezTo>
                    <a:pt x="154483" y="1255744"/>
                    <a:pt x="146053" y="1273508"/>
                    <a:pt x="137290" y="1292272"/>
                  </a:cubicBezTo>
                  <a:cubicBezTo>
                    <a:pt x="128527" y="1311036"/>
                    <a:pt x="119145" y="1330801"/>
                    <a:pt x="126384" y="1355851"/>
                  </a:cubicBezTo>
                  <a:cubicBezTo>
                    <a:pt x="138385" y="1397285"/>
                    <a:pt x="234159" y="1412335"/>
                    <a:pt x="295643" y="1412335"/>
                  </a:cubicBezTo>
                  <a:cubicBezTo>
                    <a:pt x="309731" y="1412416"/>
                    <a:pt x="323809" y="1411587"/>
                    <a:pt x="337791" y="1409858"/>
                  </a:cubicBezTo>
                  <a:cubicBezTo>
                    <a:pt x="345549" y="1408887"/>
                    <a:pt x="353360" y="1408391"/>
                    <a:pt x="361175" y="1408382"/>
                  </a:cubicBezTo>
                  <a:cubicBezTo>
                    <a:pt x="424040" y="1408382"/>
                    <a:pt x="482285" y="1439672"/>
                    <a:pt x="488429" y="1476628"/>
                  </a:cubicBezTo>
                  <a:cubicBezTo>
                    <a:pt x="495716" y="1520729"/>
                    <a:pt x="526148" y="1712563"/>
                    <a:pt x="526529" y="1714753"/>
                  </a:cubicBezTo>
                  <a:cubicBezTo>
                    <a:pt x="526767" y="1716216"/>
                    <a:pt x="527739" y="1717454"/>
                    <a:pt x="529101" y="1718040"/>
                  </a:cubicBezTo>
                  <a:cubicBezTo>
                    <a:pt x="529958" y="1718421"/>
                    <a:pt x="614445" y="1754711"/>
                    <a:pt x="752938" y="1754711"/>
                  </a:cubicBezTo>
                  <a:cubicBezTo>
                    <a:pt x="799840" y="1754606"/>
                    <a:pt x="846655" y="1750658"/>
                    <a:pt x="892908" y="1742900"/>
                  </a:cubicBezTo>
                  <a:cubicBezTo>
                    <a:pt x="1087742" y="1710562"/>
                    <a:pt x="1152655" y="1673034"/>
                    <a:pt x="1155322" y="1671462"/>
                  </a:cubicBezTo>
                  <a:cubicBezTo>
                    <a:pt x="1157080" y="1670424"/>
                    <a:pt x="1157889" y="1668314"/>
                    <a:pt x="1157275" y="1666367"/>
                  </a:cubicBezTo>
                  <a:cubicBezTo>
                    <a:pt x="1117127" y="1540541"/>
                    <a:pt x="1094648" y="1446863"/>
                    <a:pt x="1086456" y="1371568"/>
                  </a:cubicBezTo>
                  <a:cubicBezTo>
                    <a:pt x="1076455" y="1279509"/>
                    <a:pt x="1088600" y="1218787"/>
                    <a:pt x="1123556" y="1185830"/>
                  </a:cubicBezTo>
                  <a:close/>
                </a:path>
              </a:pathLst>
            </a:custGeom>
            <a:solidFill>
              <a:schemeClr val="tx2"/>
            </a:solidFill>
            <a:ln w="4749" cap="flat">
              <a:noFill/>
              <a:prstDash val="solid"/>
              <a:miter/>
            </a:ln>
          </p:spPr>
          <p:txBody>
            <a:bodyPr rtlCol="0" anchor="ctr"/>
            <a:lstStyle/>
            <a:p>
              <a:endParaRPr lang="es-ES"/>
            </a:p>
          </p:txBody>
        </p:sp>
        <p:grpSp>
          <p:nvGrpSpPr>
            <p:cNvPr id="13" name="Graphic 5">
              <a:extLst>
                <a:ext uri="{FF2B5EF4-FFF2-40B4-BE49-F238E27FC236}">
                  <a16:creationId xmlns:a16="http://schemas.microsoft.com/office/drawing/2014/main" id="{53577B6A-C46D-4075-86FD-F275670B2C74}"/>
                </a:ext>
              </a:extLst>
            </p:cNvPr>
            <p:cNvGrpSpPr/>
            <p:nvPr/>
          </p:nvGrpSpPr>
          <p:grpSpPr>
            <a:xfrm>
              <a:off x="4367355" y="2578802"/>
              <a:ext cx="305981" cy="365560"/>
              <a:chOff x="4367355" y="2578802"/>
              <a:chExt cx="305981" cy="365560"/>
            </a:xfrm>
            <a:solidFill>
              <a:srgbClr val="000000"/>
            </a:solidFill>
          </p:grpSpPr>
          <p:sp>
            <p:nvSpPr>
              <p:cNvPr id="14" name="Freeform: Shape 13">
                <a:extLst>
                  <a:ext uri="{FF2B5EF4-FFF2-40B4-BE49-F238E27FC236}">
                    <a16:creationId xmlns:a16="http://schemas.microsoft.com/office/drawing/2014/main" id="{12AA42D6-83D8-47D0-A588-117998310DBC}"/>
                  </a:ext>
                </a:extLst>
              </p:cNvPr>
              <p:cNvSpPr/>
              <p:nvPr/>
            </p:nvSpPr>
            <p:spPr>
              <a:xfrm>
                <a:off x="4367355" y="2733007"/>
                <a:ext cx="277129" cy="57150"/>
              </a:xfrm>
              <a:custGeom>
                <a:avLst/>
                <a:gdLst>
                  <a:gd name="connsiteX0" fmla="*/ 277012 w 277129"/>
                  <a:gd name="connsiteY0" fmla="*/ 27971 h 57150"/>
                  <a:gd name="connsiteX1" fmla="*/ 248437 w 277129"/>
                  <a:gd name="connsiteY1" fmla="*/ -604 h 57150"/>
                  <a:gd name="connsiteX2" fmla="*/ 28457 w 277129"/>
                  <a:gd name="connsiteY2" fmla="*/ -604 h 57150"/>
                  <a:gd name="connsiteX3" fmla="*/ -118 w 277129"/>
                  <a:gd name="connsiteY3" fmla="*/ 27971 h 57150"/>
                  <a:gd name="connsiteX4" fmla="*/ 28457 w 277129"/>
                  <a:gd name="connsiteY4" fmla="*/ 56546 h 57150"/>
                  <a:gd name="connsiteX5" fmla="*/ 248580 w 277129"/>
                  <a:gd name="connsiteY5" fmla="*/ 56546 h 57150"/>
                  <a:gd name="connsiteX6" fmla="*/ 277012 w 277129"/>
                  <a:gd name="connsiteY6" fmla="*/ 2797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129" h="57150">
                    <a:moveTo>
                      <a:pt x="277012" y="27971"/>
                    </a:moveTo>
                    <a:cubicBezTo>
                      <a:pt x="277012" y="12188"/>
                      <a:pt x="264220" y="-604"/>
                      <a:pt x="248437" y="-604"/>
                    </a:cubicBezTo>
                    <a:lnTo>
                      <a:pt x="28457" y="-604"/>
                    </a:lnTo>
                    <a:cubicBezTo>
                      <a:pt x="12674" y="-604"/>
                      <a:pt x="-118" y="12188"/>
                      <a:pt x="-118" y="27971"/>
                    </a:cubicBezTo>
                    <a:cubicBezTo>
                      <a:pt x="-118" y="43754"/>
                      <a:pt x="12674" y="56546"/>
                      <a:pt x="28457" y="56546"/>
                    </a:cubicBezTo>
                    <a:lnTo>
                      <a:pt x="248580" y="56546"/>
                    </a:lnTo>
                    <a:cubicBezTo>
                      <a:pt x="264306" y="56465"/>
                      <a:pt x="277012" y="43696"/>
                      <a:pt x="277012" y="27971"/>
                    </a:cubicBezTo>
                    <a:close/>
                  </a:path>
                </a:pathLst>
              </a:custGeom>
              <a:solidFill>
                <a:schemeClr val="accent2"/>
              </a:solidFill>
              <a:ln w="4749"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1B0E52A9-E2FD-470B-B677-7037AE6A99F4}"/>
                  </a:ext>
                </a:extLst>
              </p:cNvPr>
              <p:cNvSpPr/>
              <p:nvPr/>
            </p:nvSpPr>
            <p:spPr>
              <a:xfrm>
                <a:off x="4408127" y="2578802"/>
                <a:ext cx="265210" cy="129012"/>
              </a:xfrm>
              <a:custGeom>
                <a:avLst/>
                <a:gdLst>
                  <a:gd name="connsiteX0" fmla="*/ 18785 w 265210"/>
                  <a:gd name="connsiteY0" fmla="*/ 55017 h 129012"/>
                  <a:gd name="connsiteX1" fmla="*/ 226811 w 265210"/>
                  <a:gd name="connsiteY1" fmla="*/ 126835 h 129012"/>
                  <a:gd name="connsiteX2" fmla="*/ 236336 w 265210"/>
                  <a:gd name="connsiteY2" fmla="*/ 128407 h 129012"/>
                  <a:gd name="connsiteX3" fmla="*/ 265092 w 265210"/>
                  <a:gd name="connsiteY3" fmla="*/ 100013 h 129012"/>
                  <a:gd name="connsiteX4" fmla="*/ 245861 w 265210"/>
                  <a:gd name="connsiteY4" fmla="*/ 72829 h 129012"/>
                  <a:gd name="connsiteX5" fmla="*/ 37787 w 265210"/>
                  <a:gd name="connsiteY5" fmla="*/ 963 h 129012"/>
                  <a:gd name="connsiteX6" fmla="*/ 1449 w 265210"/>
                  <a:gd name="connsiteY6" fmla="*/ 18679 h 129012"/>
                  <a:gd name="connsiteX7" fmla="*/ 19166 w 265210"/>
                  <a:gd name="connsiteY7" fmla="*/ 55017 h 1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210" h="129012">
                    <a:moveTo>
                      <a:pt x="18785" y="55017"/>
                    </a:moveTo>
                    <a:lnTo>
                      <a:pt x="226811" y="126835"/>
                    </a:lnTo>
                    <a:cubicBezTo>
                      <a:pt x="229868" y="127912"/>
                      <a:pt x="233092" y="128441"/>
                      <a:pt x="236336" y="128407"/>
                    </a:cubicBezTo>
                    <a:cubicBezTo>
                      <a:pt x="252119" y="128507"/>
                      <a:pt x="264992" y="115796"/>
                      <a:pt x="265092" y="100013"/>
                    </a:cubicBezTo>
                    <a:cubicBezTo>
                      <a:pt x="265168" y="87769"/>
                      <a:pt x="257433" y="76834"/>
                      <a:pt x="245861" y="72829"/>
                    </a:cubicBezTo>
                    <a:lnTo>
                      <a:pt x="37787" y="963"/>
                    </a:lnTo>
                    <a:cubicBezTo>
                      <a:pt x="22861" y="-4181"/>
                      <a:pt x="6593" y="3753"/>
                      <a:pt x="1449" y="18679"/>
                    </a:cubicBezTo>
                    <a:cubicBezTo>
                      <a:pt x="-3694" y="33605"/>
                      <a:pt x="4240" y="49874"/>
                      <a:pt x="19166" y="55017"/>
                    </a:cubicBezTo>
                    <a:close/>
                  </a:path>
                </a:pathLst>
              </a:custGeom>
              <a:solidFill>
                <a:schemeClr val="accent2"/>
              </a:solidFill>
              <a:ln w="4749"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20277AE6-F9E8-4B4B-801D-03988CCE6765}"/>
                  </a:ext>
                </a:extLst>
              </p:cNvPr>
              <p:cNvSpPr/>
              <p:nvPr/>
            </p:nvSpPr>
            <p:spPr>
              <a:xfrm>
                <a:off x="4407746" y="2815496"/>
                <a:ext cx="264787" cy="128866"/>
              </a:xfrm>
              <a:custGeom>
                <a:avLst/>
                <a:gdLst>
                  <a:gd name="connsiteX0" fmla="*/ 227192 w 264787"/>
                  <a:gd name="connsiteY0" fmla="*/ 823 h 128866"/>
                  <a:gd name="connsiteX1" fmla="*/ 19166 w 264787"/>
                  <a:gd name="connsiteY1" fmla="*/ 72641 h 128866"/>
                  <a:gd name="connsiteX2" fmla="*/ 1449 w 264787"/>
                  <a:gd name="connsiteY2" fmla="*/ 108979 h 128866"/>
                  <a:gd name="connsiteX3" fmla="*/ 37787 w 264787"/>
                  <a:gd name="connsiteY3" fmla="*/ 126696 h 128866"/>
                  <a:gd name="connsiteX4" fmla="*/ 245861 w 264787"/>
                  <a:gd name="connsiteY4" fmla="*/ 54829 h 128866"/>
                  <a:gd name="connsiteX5" fmla="*/ 262939 w 264787"/>
                  <a:gd name="connsiteY5" fmla="*/ 18206 h 128866"/>
                  <a:gd name="connsiteX6" fmla="*/ 227192 w 264787"/>
                  <a:gd name="connsiteY6" fmla="*/ 823 h 12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787" h="128866">
                    <a:moveTo>
                      <a:pt x="227192" y="823"/>
                    </a:moveTo>
                    <a:lnTo>
                      <a:pt x="19166" y="72641"/>
                    </a:lnTo>
                    <a:cubicBezTo>
                      <a:pt x="4240" y="77785"/>
                      <a:pt x="-3694" y="94053"/>
                      <a:pt x="1449" y="108979"/>
                    </a:cubicBezTo>
                    <a:cubicBezTo>
                      <a:pt x="6593" y="123905"/>
                      <a:pt x="22861" y="131839"/>
                      <a:pt x="37787" y="126696"/>
                    </a:cubicBezTo>
                    <a:lnTo>
                      <a:pt x="245861" y="54829"/>
                    </a:lnTo>
                    <a:cubicBezTo>
                      <a:pt x="260691" y="49433"/>
                      <a:pt x="268335" y="33036"/>
                      <a:pt x="262939" y="18206"/>
                    </a:cubicBezTo>
                    <a:cubicBezTo>
                      <a:pt x="257667" y="3713"/>
                      <a:pt x="241846" y="-3978"/>
                      <a:pt x="227192" y="823"/>
                    </a:cubicBezTo>
                    <a:close/>
                  </a:path>
                </a:pathLst>
              </a:custGeom>
              <a:solidFill>
                <a:schemeClr val="accent2"/>
              </a:solidFill>
              <a:ln w="4749" cap="flat">
                <a:noFill/>
                <a:prstDash val="solid"/>
                <a:miter/>
              </a:ln>
            </p:spPr>
            <p:txBody>
              <a:bodyPr rtlCol="0" anchor="ctr"/>
              <a:lstStyle/>
              <a:p>
                <a:endParaRPr lang="es-ES"/>
              </a:p>
            </p:txBody>
          </p:sp>
        </p:grpSp>
      </p:grpSp>
      <p:pic>
        <p:nvPicPr>
          <p:cNvPr id="5" name="Graphic 4" descr="List with solid fill">
            <a:extLst>
              <a:ext uri="{FF2B5EF4-FFF2-40B4-BE49-F238E27FC236}">
                <a16:creationId xmlns:a16="http://schemas.microsoft.com/office/drawing/2014/main" id="{9049F241-36DB-4B39-89AA-4419E5B17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3121" y="4096034"/>
            <a:ext cx="1226982" cy="1226982"/>
          </a:xfrm>
          <a:prstGeom prst="rect">
            <a:avLst/>
          </a:prstGeom>
        </p:spPr>
      </p:pic>
      <p:pic>
        <p:nvPicPr>
          <p:cNvPr id="7" name="Graphic 6" descr="Document with solid fill">
            <a:extLst>
              <a:ext uri="{FF2B5EF4-FFF2-40B4-BE49-F238E27FC236}">
                <a16:creationId xmlns:a16="http://schemas.microsoft.com/office/drawing/2014/main" id="{CFEC45DB-5C99-4983-8392-8D3A1C5AEC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0317" y="4096034"/>
            <a:ext cx="1226982" cy="1226982"/>
          </a:xfrm>
          <a:prstGeom prst="rect">
            <a:avLst/>
          </a:prstGeom>
        </p:spPr>
      </p:pic>
      <p:pic>
        <p:nvPicPr>
          <p:cNvPr id="8" name="Graphic 7" descr="Contract with solid fill">
            <a:extLst>
              <a:ext uri="{FF2B5EF4-FFF2-40B4-BE49-F238E27FC236}">
                <a16:creationId xmlns:a16="http://schemas.microsoft.com/office/drawing/2014/main" id="{BC6DB51D-FFF9-49BB-8F6B-AA3B45DFCC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3008" y="4096034"/>
            <a:ext cx="1226982" cy="1226982"/>
          </a:xfrm>
          <a:prstGeom prst="rect">
            <a:avLst/>
          </a:prstGeom>
        </p:spPr>
      </p:pic>
      <p:pic>
        <p:nvPicPr>
          <p:cNvPr id="9" name="Graphic 8" descr="Contract with solid fill">
            <a:extLst>
              <a:ext uri="{FF2B5EF4-FFF2-40B4-BE49-F238E27FC236}">
                <a16:creationId xmlns:a16="http://schemas.microsoft.com/office/drawing/2014/main" id="{5CD0B63F-F34F-49EF-9EE4-1F6EB0E13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95520" y="4096034"/>
            <a:ext cx="1226982" cy="1226982"/>
          </a:xfrm>
          <a:prstGeom prst="rect">
            <a:avLst/>
          </a:prstGeom>
        </p:spPr>
      </p:pic>
      <p:pic>
        <p:nvPicPr>
          <p:cNvPr id="10" name="Graphic 9">
            <a:extLst>
              <a:ext uri="{FF2B5EF4-FFF2-40B4-BE49-F238E27FC236}">
                <a16:creationId xmlns:a16="http://schemas.microsoft.com/office/drawing/2014/main" id="{D0AC7F8E-9AE8-42C1-90C9-3783B801C7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44617" y="1973489"/>
            <a:ext cx="1728788" cy="1738752"/>
          </a:xfrm>
          <a:prstGeom prst="rect">
            <a:avLst/>
          </a:prstGeom>
        </p:spPr>
      </p:pic>
      <p:pic>
        <p:nvPicPr>
          <p:cNvPr id="18" name="Graphic 17">
            <a:extLst>
              <a:ext uri="{FF2B5EF4-FFF2-40B4-BE49-F238E27FC236}">
                <a16:creationId xmlns:a16="http://schemas.microsoft.com/office/drawing/2014/main" id="{B2848DEE-870F-49F2-9E6B-0AE72F528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0529" y="1879881"/>
            <a:ext cx="1432166" cy="1684616"/>
          </a:xfrm>
          <a:prstGeom prst="rect">
            <a:avLst/>
          </a:prstGeom>
        </p:spPr>
      </p:pic>
      <p:grpSp>
        <p:nvGrpSpPr>
          <p:cNvPr id="36" name="Group 35" hidden="1">
            <a:extLst>
              <a:ext uri="{FF2B5EF4-FFF2-40B4-BE49-F238E27FC236}">
                <a16:creationId xmlns:a16="http://schemas.microsoft.com/office/drawing/2014/main" id="{375DC940-A655-4419-9719-C0AB9BEB413E}"/>
              </a:ext>
            </a:extLst>
          </p:cNvPr>
          <p:cNvGrpSpPr/>
          <p:nvPr/>
        </p:nvGrpSpPr>
        <p:grpSpPr>
          <a:xfrm>
            <a:off x="9737440" y="5297454"/>
            <a:ext cx="727047" cy="620466"/>
            <a:chOff x="9737440" y="5297454"/>
            <a:chExt cx="727047" cy="620466"/>
          </a:xfrm>
        </p:grpSpPr>
        <p:sp>
          <p:nvSpPr>
            <p:cNvPr id="25" name="Freeform: Shape 24">
              <a:extLst>
                <a:ext uri="{FF2B5EF4-FFF2-40B4-BE49-F238E27FC236}">
                  <a16:creationId xmlns:a16="http://schemas.microsoft.com/office/drawing/2014/main" id="{A5F489A5-F178-426F-BD6E-D2959D7C68CB}"/>
                </a:ext>
              </a:extLst>
            </p:cNvPr>
            <p:cNvSpPr/>
            <p:nvPr/>
          </p:nvSpPr>
          <p:spPr>
            <a:xfrm>
              <a:off x="9787972" y="5406297"/>
              <a:ext cx="625994" cy="402780"/>
            </a:xfrm>
            <a:custGeom>
              <a:avLst/>
              <a:gdLst>
                <a:gd name="connsiteX0" fmla="*/ 0 w 625994"/>
                <a:gd name="connsiteY0" fmla="*/ 0 h 402780"/>
                <a:gd name="connsiteX1" fmla="*/ 625994 w 625994"/>
                <a:gd name="connsiteY1" fmla="*/ 0 h 402780"/>
                <a:gd name="connsiteX2" fmla="*/ 625994 w 625994"/>
                <a:gd name="connsiteY2" fmla="*/ 402780 h 402780"/>
                <a:gd name="connsiteX3" fmla="*/ 0 w 625994"/>
                <a:gd name="connsiteY3" fmla="*/ 402780 h 402780"/>
              </a:gdLst>
              <a:ahLst/>
              <a:cxnLst>
                <a:cxn ang="0">
                  <a:pos x="connsiteX0" y="connsiteY0"/>
                </a:cxn>
                <a:cxn ang="0">
                  <a:pos x="connsiteX1" y="connsiteY1"/>
                </a:cxn>
                <a:cxn ang="0">
                  <a:pos x="connsiteX2" y="connsiteY2"/>
                </a:cxn>
                <a:cxn ang="0">
                  <a:pos x="connsiteX3" y="connsiteY3"/>
                </a:cxn>
              </a:cxnLst>
              <a:rect l="l" t="t" r="r" b="b"/>
              <a:pathLst>
                <a:path w="625994" h="402780">
                  <a:moveTo>
                    <a:pt x="0" y="0"/>
                  </a:moveTo>
                  <a:lnTo>
                    <a:pt x="625994" y="0"/>
                  </a:lnTo>
                  <a:lnTo>
                    <a:pt x="625994" y="402780"/>
                  </a:lnTo>
                  <a:lnTo>
                    <a:pt x="0" y="402780"/>
                  </a:lnTo>
                  <a:close/>
                </a:path>
              </a:pathLst>
            </a:custGeom>
            <a:solidFill>
              <a:srgbClr val="FFFFFF"/>
            </a:solidFill>
            <a:ln w="1079"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1F1D6AED-1BE1-4A88-A144-9544732E77F9}"/>
                </a:ext>
              </a:extLst>
            </p:cNvPr>
            <p:cNvSpPr/>
            <p:nvPr/>
          </p:nvSpPr>
          <p:spPr>
            <a:xfrm>
              <a:off x="10063960" y="5482527"/>
              <a:ext cx="74018" cy="75914"/>
            </a:xfrm>
            <a:custGeom>
              <a:avLst/>
              <a:gdLst>
                <a:gd name="connsiteX0" fmla="*/ 0 w 74018"/>
                <a:gd name="connsiteY0" fmla="*/ 0 h 75914"/>
                <a:gd name="connsiteX1" fmla="*/ 74018 w 74018"/>
                <a:gd name="connsiteY1" fmla="*/ 0 h 75914"/>
                <a:gd name="connsiteX2" fmla="*/ 74018 w 74018"/>
                <a:gd name="connsiteY2" fmla="*/ 75915 h 75914"/>
                <a:gd name="connsiteX3" fmla="*/ 0 w 74018"/>
                <a:gd name="connsiteY3" fmla="*/ 75915 h 75914"/>
              </a:gdLst>
              <a:ahLst/>
              <a:cxnLst>
                <a:cxn ang="0">
                  <a:pos x="connsiteX0" y="connsiteY0"/>
                </a:cxn>
                <a:cxn ang="0">
                  <a:pos x="connsiteX1" y="connsiteY1"/>
                </a:cxn>
                <a:cxn ang="0">
                  <a:pos x="connsiteX2" y="connsiteY2"/>
                </a:cxn>
                <a:cxn ang="0">
                  <a:pos x="connsiteX3" y="connsiteY3"/>
                </a:cxn>
              </a:cxnLst>
              <a:rect l="l" t="t" r="r" b="b"/>
              <a:pathLst>
                <a:path w="74018" h="75914">
                  <a:moveTo>
                    <a:pt x="0" y="0"/>
                  </a:moveTo>
                  <a:lnTo>
                    <a:pt x="74018" y="0"/>
                  </a:lnTo>
                  <a:lnTo>
                    <a:pt x="74018" y="75915"/>
                  </a:lnTo>
                  <a:lnTo>
                    <a:pt x="0" y="75915"/>
                  </a:lnTo>
                  <a:close/>
                </a:path>
              </a:pathLst>
            </a:custGeom>
            <a:solidFill>
              <a:schemeClr val="tx2"/>
            </a:solidFill>
            <a:ln w="1079"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5AD316B9-A18B-4E80-8700-F492C0DAD950}"/>
                </a:ext>
              </a:extLst>
            </p:cNvPr>
            <p:cNvSpPr/>
            <p:nvPr/>
          </p:nvSpPr>
          <p:spPr>
            <a:xfrm>
              <a:off x="10258018" y="5691943"/>
              <a:ext cx="73996" cy="75893"/>
            </a:xfrm>
            <a:custGeom>
              <a:avLst/>
              <a:gdLst>
                <a:gd name="connsiteX0" fmla="*/ 0 w 73996"/>
                <a:gd name="connsiteY0" fmla="*/ 0 h 75893"/>
                <a:gd name="connsiteX1" fmla="*/ 73996 w 73996"/>
                <a:gd name="connsiteY1" fmla="*/ 0 h 75893"/>
                <a:gd name="connsiteX2" fmla="*/ 73996 w 73996"/>
                <a:gd name="connsiteY2" fmla="*/ 75893 h 75893"/>
                <a:gd name="connsiteX3" fmla="*/ 0 w 73996"/>
                <a:gd name="connsiteY3" fmla="*/ 75893 h 75893"/>
              </a:gdLst>
              <a:ahLst/>
              <a:cxnLst>
                <a:cxn ang="0">
                  <a:pos x="connsiteX0" y="connsiteY0"/>
                </a:cxn>
                <a:cxn ang="0">
                  <a:pos x="connsiteX1" y="connsiteY1"/>
                </a:cxn>
                <a:cxn ang="0">
                  <a:pos x="connsiteX2" y="connsiteY2"/>
                </a:cxn>
                <a:cxn ang="0">
                  <a:pos x="connsiteX3" y="connsiteY3"/>
                </a:cxn>
              </a:cxnLst>
              <a:rect l="l" t="t" r="r" b="b"/>
              <a:pathLst>
                <a:path w="73996" h="75893">
                  <a:moveTo>
                    <a:pt x="0" y="0"/>
                  </a:moveTo>
                  <a:lnTo>
                    <a:pt x="73996" y="0"/>
                  </a:lnTo>
                  <a:lnTo>
                    <a:pt x="73996" y="75893"/>
                  </a:lnTo>
                  <a:lnTo>
                    <a:pt x="0" y="75893"/>
                  </a:lnTo>
                  <a:close/>
                </a:path>
              </a:pathLst>
            </a:custGeom>
            <a:solidFill>
              <a:schemeClr val="tx2"/>
            </a:solidFill>
            <a:ln w="1079"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F10318E1-7D60-4885-8212-DAB6E667ACF6}"/>
                </a:ext>
              </a:extLst>
            </p:cNvPr>
            <p:cNvSpPr/>
            <p:nvPr/>
          </p:nvSpPr>
          <p:spPr>
            <a:xfrm>
              <a:off x="9869935" y="5691943"/>
              <a:ext cx="73974" cy="75893"/>
            </a:xfrm>
            <a:custGeom>
              <a:avLst/>
              <a:gdLst>
                <a:gd name="connsiteX0" fmla="*/ 0 w 73974"/>
                <a:gd name="connsiteY0" fmla="*/ 0 h 75893"/>
                <a:gd name="connsiteX1" fmla="*/ 73975 w 73974"/>
                <a:gd name="connsiteY1" fmla="*/ 0 h 75893"/>
                <a:gd name="connsiteX2" fmla="*/ 73975 w 73974"/>
                <a:gd name="connsiteY2" fmla="*/ 75893 h 75893"/>
                <a:gd name="connsiteX3" fmla="*/ 0 w 73974"/>
                <a:gd name="connsiteY3" fmla="*/ 75893 h 75893"/>
              </a:gdLst>
              <a:ahLst/>
              <a:cxnLst>
                <a:cxn ang="0">
                  <a:pos x="connsiteX0" y="connsiteY0"/>
                </a:cxn>
                <a:cxn ang="0">
                  <a:pos x="connsiteX1" y="connsiteY1"/>
                </a:cxn>
                <a:cxn ang="0">
                  <a:pos x="connsiteX2" y="connsiteY2"/>
                </a:cxn>
                <a:cxn ang="0">
                  <a:pos x="connsiteX3" y="connsiteY3"/>
                </a:cxn>
              </a:cxnLst>
              <a:rect l="l" t="t" r="r" b="b"/>
              <a:pathLst>
                <a:path w="73974" h="75893">
                  <a:moveTo>
                    <a:pt x="0" y="0"/>
                  </a:moveTo>
                  <a:lnTo>
                    <a:pt x="73975" y="0"/>
                  </a:lnTo>
                  <a:lnTo>
                    <a:pt x="73975" y="75893"/>
                  </a:lnTo>
                  <a:lnTo>
                    <a:pt x="0" y="75893"/>
                  </a:lnTo>
                  <a:close/>
                </a:path>
              </a:pathLst>
            </a:custGeom>
            <a:solidFill>
              <a:schemeClr val="tx2"/>
            </a:solidFill>
            <a:ln w="1079"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9327BAE9-2D84-4C97-A386-2E16C6BA6BD2}"/>
                </a:ext>
              </a:extLst>
            </p:cNvPr>
            <p:cNvSpPr/>
            <p:nvPr/>
          </p:nvSpPr>
          <p:spPr>
            <a:xfrm>
              <a:off x="9869935" y="5482527"/>
              <a:ext cx="73974" cy="75914"/>
            </a:xfrm>
            <a:custGeom>
              <a:avLst/>
              <a:gdLst>
                <a:gd name="connsiteX0" fmla="*/ 0 w 73974"/>
                <a:gd name="connsiteY0" fmla="*/ 0 h 75914"/>
                <a:gd name="connsiteX1" fmla="*/ 73975 w 73974"/>
                <a:gd name="connsiteY1" fmla="*/ 0 h 75914"/>
                <a:gd name="connsiteX2" fmla="*/ 73975 w 73974"/>
                <a:gd name="connsiteY2" fmla="*/ 75915 h 75914"/>
                <a:gd name="connsiteX3" fmla="*/ 0 w 73974"/>
                <a:gd name="connsiteY3" fmla="*/ 75915 h 75914"/>
              </a:gdLst>
              <a:ahLst/>
              <a:cxnLst>
                <a:cxn ang="0">
                  <a:pos x="connsiteX0" y="connsiteY0"/>
                </a:cxn>
                <a:cxn ang="0">
                  <a:pos x="connsiteX1" y="connsiteY1"/>
                </a:cxn>
                <a:cxn ang="0">
                  <a:pos x="connsiteX2" y="connsiteY2"/>
                </a:cxn>
                <a:cxn ang="0">
                  <a:pos x="connsiteX3" y="connsiteY3"/>
                </a:cxn>
              </a:cxnLst>
              <a:rect l="l" t="t" r="r" b="b"/>
              <a:pathLst>
                <a:path w="73974" h="75914">
                  <a:moveTo>
                    <a:pt x="0" y="0"/>
                  </a:moveTo>
                  <a:lnTo>
                    <a:pt x="73975" y="0"/>
                  </a:lnTo>
                  <a:lnTo>
                    <a:pt x="73975" y="75915"/>
                  </a:lnTo>
                  <a:lnTo>
                    <a:pt x="0" y="75915"/>
                  </a:lnTo>
                  <a:close/>
                </a:path>
              </a:pathLst>
            </a:custGeom>
            <a:solidFill>
              <a:srgbClr val="093371"/>
            </a:solidFill>
            <a:ln w="1079"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4881A8AD-E468-4478-87BA-64528BCB2509}"/>
                </a:ext>
              </a:extLst>
            </p:cNvPr>
            <p:cNvSpPr/>
            <p:nvPr/>
          </p:nvSpPr>
          <p:spPr>
            <a:xfrm>
              <a:off x="10063971" y="5691943"/>
              <a:ext cx="74018" cy="75893"/>
            </a:xfrm>
            <a:custGeom>
              <a:avLst/>
              <a:gdLst>
                <a:gd name="connsiteX0" fmla="*/ 0 w 74018"/>
                <a:gd name="connsiteY0" fmla="*/ 0 h 75893"/>
                <a:gd name="connsiteX1" fmla="*/ 74018 w 74018"/>
                <a:gd name="connsiteY1" fmla="*/ 0 h 75893"/>
                <a:gd name="connsiteX2" fmla="*/ 74018 w 74018"/>
                <a:gd name="connsiteY2" fmla="*/ 75893 h 75893"/>
                <a:gd name="connsiteX3" fmla="*/ 0 w 74018"/>
                <a:gd name="connsiteY3" fmla="*/ 75893 h 75893"/>
              </a:gdLst>
              <a:ahLst/>
              <a:cxnLst>
                <a:cxn ang="0">
                  <a:pos x="connsiteX0" y="connsiteY0"/>
                </a:cxn>
                <a:cxn ang="0">
                  <a:pos x="connsiteX1" y="connsiteY1"/>
                </a:cxn>
                <a:cxn ang="0">
                  <a:pos x="connsiteX2" y="connsiteY2"/>
                </a:cxn>
                <a:cxn ang="0">
                  <a:pos x="connsiteX3" y="connsiteY3"/>
                </a:cxn>
              </a:cxnLst>
              <a:rect l="l" t="t" r="r" b="b"/>
              <a:pathLst>
                <a:path w="74018" h="75893">
                  <a:moveTo>
                    <a:pt x="0" y="0"/>
                  </a:moveTo>
                  <a:lnTo>
                    <a:pt x="74018" y="0"/>
                  </a:lnTo>
                  <a:lnTo>
                    <a:pt x="74018" y="75893"/>
                  </a:lnTo>
                  <a:lnTo>
                    <a:pt x="0" y="75893"/>
                  </a:lnTo>
                  <a:close/>
                </a:path>
              </a:pathLst>
            </a:custGeom>
            <a:solidFill>
              <a:srgbClr val="093371"/>
            </a:solidFill>
            <a:ln w="1079"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21050959-FAD8-40B6-A5AA-68AE6C9BDDE2}"/>
                </a:ext>
              </a:extLst>
            </p:cNvPr>
            <p:cNvSpPr/>
            <p:nvPr/>
          </p:nvSpPr>
          <p:spPr>
            <a:xfrm>
              <a:off x="9737440" y="5337514"/>
              <a:ext cx="727047" cy="580406"/>
            </a:xfrm>
            <a:custGeom>
              <a:avLst/>
              <a:gdLst>
                <a:gd name="connsiteX0" fmla="*/ 705034 w 727047"/>
                <a:gd name="connsiteY0" fmla="*/ -250 h 580406"/>
                <a:gd name="connsiteX1" fmla="*/ 21594 w 727047"/>
                <a:gd name="connsiteY1" fmla="*/ -250 h 580406"/>
                <a:gd name="connsiteX2" fmla="*/ -203 w 727047"/>
                <a:gd name="connsiteY2" fmla="*/ 22089 h 580406"/>
                <a:gd name="connsiteX3" fmla="*/ -203 w 727047"/>
                <a:gd name="connsiteY3" fmla="*/ 557818 h 580406"/>
                <a:gd name="connsiteX4" fmla="*/ 21594 w 727047"/>
                <a:gd name="connsiteY4" fmla="*/ 580157 h 580406"/>
                <a:gd name="connsiteX5" fmla="*/ 636273 w 727047"/>
                <a:gd name="connsiteY5" fmla="*/ 580157 h 580406"/>
                <a:gd name="connsiteX6" fmla="*/ 726842 w 727047"/>
                <a:gd name="connsiteY6" fmla="*/ 487311 h 580406"/>
                <a:gd name="connsiteX7" fmla="*/ 726842 w 727047"/>
                <a:gd name="connsiteY7" fmla="*/ 22100 h 580406"/>
                <a:gd name="connsiteX8" fmla="*/ 705034 w 727047"/>
                <a:gd name="connsiteY8" fmla="*/ -250 h 580406"/>
                <a:gd name="connsiteX9" fmla="*/ 242608 w 727047"/>
                <a:gd name="connsiteY9" fmla="*/ 444953 h 580406"/>
                <a:gd name="connsiteX10" fmla="*/ 220800 w 727047"/>
                <a:gd name="connsiteY10" fmla="*/ 467314 h 580406"/>
                <a:gd name="connsiteX11" fmla="*/ 117756 w 727047"/>
                <a:gd name="connsiteY11" fmla="*/ 467314 h 580406"/>
                <a:gd name="connsiteX12" fmla="*/ 95970 w 727047"/>
                <a:gd name="connsiteY12" fmla="*/ 444953 h 580406"/>
                <a:gd name="connsiteX13" fmla="*/ 95970 w 727047"/>
                <a:gd name="connsiteY13" fmla="*/ 339286 h 580406"/>
                <a:gd name="connsiteX14" fmla="*/ 117756 w 727047"/>
                <a:gd name="connsiteY14" fmla="*/ 316926 h 580406"/>
                <a:gd name="connsiteX15" fmla="*/ 220811 w 727047"/>
                <a:gd name="connsiteY15" fmla="*/ 316926 h 580406"/>
                <a:gd name="connsiteX16" fmla="*/ 242618 w 727047"/>
                <a:gd name="connsiteY16" fmla="*/ 339286 h 580406"/>
                <a:gd name="connsiteX17" fmla="*/ 242618 w 727047"/>
                <a:gd name="connsiteY17" fmla="*/ 444953 h 580406"/>
                <a:gd name="connsiteX18" fmla="*/ 242608 w 727047"/>
                <a:gd name="connsiteY18" fmla="*/ 235559 h 580406"/>
                <a:gd name="connsiteX19" fmla="*/ 220800 w 727047"/>
                <a:gd name="connsiteY19" fmla="*/ 257919 h 580406"/>
                <a:gd name="connsiteX20" fmla="*/ 117756 w 727047"/>
                <a:gd name="connsiteY20" fmla="*/ 257919 h 580406"/>
                <a:gd name="connsiteX21" fmla="*/ 95970 w 727047"/>
                <a:gd name="connsiteY21" fmla="*/ 235559 h 580406"/>
                <a:gd name="connsiteX22" fmla="*/ 95970 w 727047"/>
                <a:gd name="connsiteY22" fmla="*/ 129859 h 580406"/>
                <a:gd name="connsiteX23" fmla="*/ 117756 w 727047"/>
                <a:gd name="connsiteY23" fmla="*/ 107509 h 580406"/>
                <a:gd name="connsiteX24" fmla="*/ 220811 w 727047"/>
                <a:gd name="connsiteY24" fmla="*/ 107509 h 580406"/>
                <a:gd name="connsiteX25" fmla="*/ 242618 w 727047"/>
                <a:gd name="connsiteY25" fmla="*/ 129859 h 580406"/>
                <a:gd name="connsiteX26" fmla="*/ 242618 w 727047"/>
                <a:gd name="connsiteY26" fmla="*/ 235559 h 580406"/>
                <a:gd name="connsiteX27" fmla="*/ 436622 w 727047"/>
                <a:gd name="connsiteY27" fmla="*/ 444953 h 580406"/>
                <a:gd name="connsiteX28" fmla="*/ 414814 w 727047"/>
                <a:gd name="connsiteY28" fmla="*/ 467314 h 580406"/>
                <a:gd name="connsiteX29" fmla="*/ 311737 w 727047"/>
                <a:gd name="connsiteY29" fmla="*/ 467314 h 580406"/>
                <a:gd name="connsiteX30" fmla="*/ 289930 w 727047"/>
                <a:gd name="connsiteY30" fmla="*/ 444953 h 580406"/>
                <a:gd name="connsiteX31" fmla="*/ 289930 w 727047"/>
                <a:gd name="connsiteY31" fmla="*/ 339286 h 580406"/>
                <a:gd name="connsiteX32" fmla="*/ 311737 w 727047"/>
                <a:gd name="connsiteY32" fmla="*/ 316926 h 580406"/>
                <a:gd name="connsiteX33" fmla="*/ 414825 w 727047"/>
                <a:gd name="connsiteY33" fmla="*/ 316926 h 580406"/>
                <a:gd name="connsiteX34" fmla="*/ 436633 w 727047"/>
                <a:gd name="connsiteY34" fmla="*/ 339286 h 580406"/>
                <a:gd name="connsiteX35" fmla="*/ 436633 w 727047"/>
                <a:gd name="connsiteY35" fmla="*/ 444953 h 580406"/>
                <a:gd name="connsiteX36" fmla="*/ 436622 w 727047"/>
                <a:gd name="connsiteY36" fmla="*/ 235559 h 580406"/>
                <a:gd name="connsiteX37" fmla="*/ 414814 w 727047"/>
                <a:gd name="connsiteY37" fmla="*/ 257919 h 580406"/>
                <a:gd name="connsiteX38" fmla="*/ 311737 w 727047"/>
                <a:gd name="connsiteY38" fmla="*/ 257919 h 580406"/>
                <a:gd name="connsiteX39" fmla="*/ 289930 w 727047"/>
                <a:gd name="connsiteY39" fmla="*/ 235559 h 580406"/>
                <a:gd name="connsiteX40" fmla="*/ 289930 w 727047"/>
                <a:gd name="connsiteY40" fmla="*/ 129859 h 580406"/>
                <a:gd name="connsiteX41" fmla="*/ 311737 w 727047"/>
                <a:gd name="connsiteY41" fmla="*/ 107509 h 580406"/>
                <a:gd name="connsiteX42" fmla="*/ 414825 w 727047"/>
                <a:gd name="connsiteY42" fmla="*/ 107509 h 580406"/>
                <a:gd name="connsiteX43" fmla="*/ 436633 w 727047"/>
                <a:gd name="connsiteY43" fmla="*/ 129859 h 580406"/>
                <a:gd name="connsiteX44" fmla="*/ 436633 w 727047"/>
                <a:gd name="connsiteY44" fmla="*/ 235559 h 580406"/>
                <a:gd name="connsiteX45" fmla="*/ 630636 w 727047"/>
                <a:gd name="connsiteY45" fmla="*/ 444953 h 580406"/>
                <a:gd name="connsiteX46" fmla="*/ 608850 w 727047"/>
                <a:gd name="connsiteY46" fmla="*/ 467314 h 580406"/>
                <a:gd name="connsiteX47" fmla="*/ 505839 w 727047"/>
                <a:gd name="connsiteY47" fmla="*/ 467314 h 580406"/>
                <a:gd name="connsiteX48" fmla="*/ 484031 w 727047"/>
                <a:gd name="connsiteY48" fmla="*/ 444953 h 580406"/>
                <a:gd name="connsiteX49" fmla="*/ 484031 w 727047"/>
                <a:gd name="connsiteY49" fmla="*/ 339286 h 580406"/>
                <a:gd name="connsiteX50" fmla="*/ 505839 w 727047"/>
                <a:gd name="connsiteY50" fmla="*/ 316926 h 580406"/>
                <a:gd name="connsiteX51" fmla="*/ 608926 w 727047"/>
                <a:gd name="connsiteY51" fmla="*/ 316926 h 580406"/>
                <a:gd name="connsiteX52" fmla="*/ 630712 w 727047"/>
                <a:gd name="connsiteY52" fmla="*/ 339286 h 580406"/>
                <a:gd name="connsiteX53" fmla="*/ 630636 w 727047"/>
                <a:gd name="connsiteY53" fmla="*/ 235559 h 580406"/>
                <a:gd name="connsiteX54" fmla="*/ 608850 w 727047"/>
                <a:gd name="connsiteY54" fmla="*/ 257919 h 580406"/>
                <a:gd name="connsiteX55" fmla="*/ 505839 w 727047"/>
                <a:gd name="connsiteY55" fmla="*/ 257919 h 580406"/>
                <a:gd name="connsiteX56" fmla="*/ 484031 w 727047"/>
                <a:gd name="connsiteY56" fmla="*/ 235559 h 580406"/>
                <a:gd name="connsiteX57" fmla="*/ 484031 w 727047"/>
                <a:gd name="connsiteY57" fmla="*/ 129859 h 580406"/>
                <a:gd name="connsiteX58" fmla="*/ 505839 w 727047"/>
                <a:gd name="connsiteY58" fmla="*/ 107509 h 580406"/>
                <a:gd name="connsiteX59" fmla="*/ 608926 w 727047"/>
                <a:gd name="connsiteY59" fmla="*/ 107509 h 580406"/>
                <a:gd name="connsiteX60" fmla="*/ 630712 w 727047"/>
                <a:gd name="connsiteY60" fmla="*/ 129859 h 58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27047" h="580406">
                  <a:moveTo>
                    <a:pt x="705034" y="-250"/>
                  </a:moveTo>
                  <a:lnTo>
                    <a:pt x="21594" y="-250"/>
                  </a:lnTo>
                  <a:cubicBezTo>
                    <a:pt x="9408" y="-95"/>
                    <a:pt x="-347" y="9903"/>
                    <a:pt x="-203" y="22089"/>
                  </a:cubicBezTo>
                  <a:lnTo>
                    <a:pt x="-203" y="557818"/>
                  </a:lnTo>
                  <a:cubicBezTo>
                    <a:pt x="-347" y="570004"/>
                    <a:pt x="9408" y="580002"/>
                    <a:pt x="21594" y="580157"/>
                  </a:cubicBezTo>
                  <a:lnTo>
                    <a:pt x="636273" y="580157"/>
                  </a:lnTo>
                  <a:cubicBezTo>
                    <a:pt x="686218" y="580157"/>
                    <a:pt x="726842" y="538503"/>
                    <a:pt x="726842" y="487311"/>
                  </a:cubicBezTo>
                  <a:lnTo>
                    <a:pt x="726842" y="22100"/>
                  </a:lnTo>
                  <a:cubicBezTo>
                    <a:pt x="726986" y="9908"/>
                    <a:pt x="717225" y="-95"/>
                    <a:pt x="705034" y="-250"/>
                  </a:cubicBezTo>
                  <a:close/>
                  <a:moveTo>
                    <a:pt x="242608" y="444953"/>
                  </a:moveTo>
                  <a:cubicBezTo>
                    <a:pt x="242758" y="457149"/>
                    <a:pt x="232996" y="467159"/>
                    <a:pt x="220800" y="467314"/>
                  </a:cubicBezTo>
                  <a:lnTo>
                    <a:pt x="117756" y="467314"/>
                  </a:lnTo>
                  <a:cubicBezTo>
                    <a:pt x="105565" y="467153"/>
                    <a:pt x="95812" y="457144"/>
                    <a:pt x="95970" y="444953"/>
                  </a:cubicBezTo>
                  <a:lnTo>
                    <a:pt x="95970" y="339286"/>
                  </a:lnTo>
                  <a:cubicBezTo>
                    <a:pt x="95812" y="327096"/>
                    <a:pt x="105565" y="317086"/>
                    <a:pt x="117756" y="316926"/>
                  </a:cubicBezTo>
                  <a:lnTo>
                    <a:pt x="220811" y="316926"/>
                  </a:lnTo>
                  <a:cubicBezTo>
                    <a:pt x="233007" y="317081"/>
                    <a:pt x="242769" y="327090"/>
                    <a:pt x="242618" y="339286"/>
                  </a:cubicBezTo>
                  <a:lnTo>
                    <a:pt x="242618" y="444953"/>
                  </a:lnTo>
                  <a:close/>
                  <a:moveTo>
                    <a:pt x="242608" y="235559"/>
                  </a:moveTo>
                  <a:cubicBezTo>
                    <a:pt x="242752" y="247752"/>
                    <a:pt x="232994" y="257759"/>
                    <a:pt x="220800" y="257919"/>
                  </a:cubicBezTo>
                  <a:lnTo>
                    <a:pt x="117756" y="257919"/>
                  </a:lnTo>
                  <a:cubicBezTo>
                    <a:pt x="105724" y="257919"/>
                    <a:pt x="95970" y="247893"/>
                    <a:pt x="95970" y="235559"/>
                  </a:cubicBezTo>
                  <a:lnTo>
                    <a:pt x="95970" y="129859"/>
                  </a:lnTo>
                  <a:cubicBezTo>
                    <a:pt x="95819" y="117673"/>
                    <a:pt x="105569" y="107670"/>
                    <a:pt x="117756" y="107509"/>
                  </a:cubicBezTo>
                  <a:lnTo>
                    <a:pt x="220811" y="107509"/>
                  </a:lnTo>
                  <a:cubicBezTo>
                    <a:pt x="233002" y="107664"/>
                    <a:pt x="242763" y="117667"/>
                    <a:pt x="242618" y="129859"/>
                  </a:cubicBezTo>
                  <a:lnTo>
                    <a:pt x="242618" y="235559"/>
                  </a:lnTo>
                  <a:close/>
                  <a:moveTo>
                    <a:pt x="436622" y="444953"/>
                  </a:moveTo>
                  <a:cubicBezTo>
                    <a:pt x="436773" y="457149"/>
                    <a:pt x="427010" y="467159"/>
                    <a:pt x="414814" y="467314"/>
                  </a:cubicBezTo>
                  <a:lnTo>
                    <a:pt x="311737" y="467314"/>
                  </a:lnTo>
                  <a:cubicBezTo>
                    <a:pt x="299542" y="467159"/>
                    <a:pt x="289779" y="457149"/>
                    <a:pt x="289930" y="444953"/>
                  </a:cubicBezTo>
                  <a:lnTo>
                    <a:pt x="289930" y="339286"/>
                  </a:lnTo>
                  <a:cubicBezTo>
                    <a:pt x="289779" y="327090"/>
                    <a:pt x="299542" y="317081"/>
                    <a:pt x="311737" y="316926"/>
                  </a:cubicBezTo>
                  <a:lnTo>
                    <a:pt x="414825" y="316926"/>
                  </a:lnTo>
                  <a:cubicBezTo>
                    <a:pt x="427021" y="317081"/>
                    <a:pt x="436784" y="327090"/>
                    <a:pt x="436633" y="339286"/>
                  </a:cubicBezTo>
                  <a:lnTo>
                    <a:pt x="436633" y="444953"/>
                  </a:lnTo>
                  <a:close/>
                  <a:moveTo>
                    <a:pt x="436622" y="235559"/>
                  </a:moveTo>
                  <a:cubicBezTo>
                    <a:pt x="436761" y="247750"/>
                    <a:pt x="427005" y="257752"/>
                    <a:pt x="414814" y="257919"/>
                  </a:cubicBezTo>
                  <a:lnTo>
                    <a:pt x="311737" y="257919"/>
                  </a:lnTo>
                  <a:cubicBezTo>
                    <a:pt x="299547" y="257752"/>
                    <a:pt x="289791" y="247750"/>
                    <a:pt x="289930" y="235559"/>
                  </a:cubicBezTo>
                  <a:lnTo>
                    <a:pt x="289930" y="129859"/>
                  </a:lnTo>
                  <a:cubicBezTo>
                    <a:pt x="289791" y="117670"/>
                    <a:pt x="299548" y="107670"/>
                    <a:pt x="311737" y="107509"/>
                  </a:cubicBezTo>
                  <a:lnTo>
                    <a:pt x="414825" y="107509"/>
                  </a:lnTo>
                  <a:cubicBezTo>
                    <a:pt x="427014" y="107670"/>
                    <a:pt x="436772" y="117670"/>
                    <a:pt x="436633" y="129859"/>
                  </a:cubicBezTo>
                  <a:lnTo>
                    <a:pt x="436633" y="235559"/>
                  </a:lnTo>
                  <a:close/>
                  <a:moveTo>
                    <a:pt x="630636" y="444953"/>
                  </a:moveTo>
                  <a:cubicBezTo>
                    <a:pt x="630794" y="457144"/>
                    <a:pt x="621040" y="467153"/>
                    <a:pt x="608850" y="467314"/>
                  </a:cubicBezTo>
                  <a:lnTo>
                    <a:pt x="505839" y="467314"/>
                  </a:lnTo>
                  <a:cubicBezTo>
                    <a:pt x="493643" y="467159"/>
                    <a:pt x="483880" y="457149"/>
                    <a:pt x="484031" y="444953"/>
                  </a:cubicBezTo>
                  <a:lnTo>
                    <a:pt x="484031" y="339286"/>
                  </a:lnTo>
                  <a:cubicBezTo>
                    <a:pt x="483880" y="327090"/>
                    <a:pt x="493643" y="317081"/>
                    <a:pt x="505839" y="316926"/>
                  </a:cubicBezTo>
                  <a:lnTo>
                    <a:pt x="608926" y="316926"/>
                  </a:lnTo>
                  <a:cubicBezTo>
                    <a:pt x="621116" y="317086"/>
                    <a:pt x="630868" y="327096"/>
                    <a:pt x="630712" y="339286"/>
                  </a:cubicBezTo>
                  <a:close/>
                  <a:moveTo>
                    <a:pt x="630636" y="235559"/>
                  </a:moveTo>
                  <a:cubicBezTo>
                    <a:pt x="630636" y="247893"/>
                    <a:pt x="620882" y="257919"/>
                    <a:pt x="608850" y="257919"/>
                  </a:cubicBezTo>
                  <a:lnTo>
                    <a:pt x="505839" y="257919"/>
                  </a:lnTo>
                  <a:cubicBezTo>
                    <a:pt x="493648" y="257752"/>
                    <a:pt x="483892" y="247750"/>
                    <a:pt x="484031" y="235559"/>
                  </a:cubicBezTo>
                  <a:lnTo>
                    <a:pt x="484031" y="129859"/>
                  </a:lnTo>
                  <a:cubicBezTo>
                    <a:pt x="483892" y="117670"/>
                    <a:pt x="493649" y="107670"/>
                    <a:pt x="505839" y="107509"/>
                  </a:cubicBezTo>
                  <a:lnTo>
                    <a:pt x="608926" y="107509"/>
                  </a:lnTo>
                  <a:cubicBezTo>
                    <a:pt x="621112" y="107670"/>
                    <a:pt x="630863" y="117673"/>
                    <a:pt x="630712" y="129859"/>
                  </a:cubicBezTo>
                  <a:close/>
                </a:path>
              </a:pathLst>
            </a:custGeom>
            <a:solidFill>
              <a:srgbClr val="093371"/>
            </a:solidFill>
            <a:ln w="1079"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3E97B0DD-605A-40BF-90D0-23B10279378C}"/>
                </a:ext>
              </a:extLst>
            </p:cNvPr>
            <p:cNvSpPr/>
            <p:nvPr/>
          </p:nvSpPr>
          <p:spPr>
            <a:xfrm>
              <a:off x="10258018" y="5482527"/>
              <a:ext cx="73996" cy="75914"/>
            </a:xfrm>
            <a:custGeom>
              <a:avLst/>
              <a:gdLst>
                <a:gd name="connsiteX0" fmla="*/ 0 w 73996"/>
                <a:gd name="connsiteY0" fmla="*/ 0 h 75914"/>
                <a:gd name="connsiteX1" fmla="*/ 73996 w 73996"/>
                <a:gd name="connsiteY1" fmla="*/ 0 h 75914"/>
                <a:gd name="connsiteX2" fmla="*/ 73996 w 73996"/>
                <a:gd name="connsiteY2" fmla="*/ 75915 h 75914"/>
                <a:gd name="connsiteX3" fmla="*/ 0 w 73996"/>
                <a:gd name="connsiteY3" fmla="*/ 75915 h 75914"/>
              </a:gdLst>
              <a:ahLst/>
              <a:cxnLst>
                <a:cxn ang="0">
                  <a:pos x="connsiteX0" y="connsiteY0"/>
                </a:cxn>
                <a:cxn ang="0">
                  <a:pos x="connsiteX1" y="connsiteY1"/>
                </a:cxn>
                <a:cxn ang="0">
                  <a:pos x="connsiteX2" y="connsiteY2"/>
                </a:cxn>
                <a:cxn ang="0">
                  <a:pos x="connsiteX3" y="connsiteY3"/>
                </a:cxn>
              </a:cxnLst>
              <a:rect l="l" t="t" r="r" b="b"/>
              <a:pathLst>
                <a:path w="73996" h="75914">
                  <a:moveTo>
                    <a:pt x="0" y="0"/>
                  </a:moveTo>
                  <a:lnTo>
                    <a:pt x="73996" y="0"/>
                  </a:lnTo>
                  <a:lnTo>
                    <a:pt x="73996" y="75915"/>
                  </a:lnTo>
                  <a:lnTo>
                    <a:pt x="0" y="75915"/>
                  </a:lnTo>
                  <a:close/>
                </a:path>
              </a:pathLst>
            </a:custGeom>
            <a:solidFill>
              <a:schemeClr val="tx2"/>
            </a:solidFill>
            <a:ln w="1079"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A2CA63D9-42B3-4454-B4EF-05582A4F8B2E}"/>
                </a:ext>
              </a:extLst>
            </p:cNvPr>
            <p:cNvSpPr/>
            <p:nvPr/>
          </p:nvSpPr>
          <p:spPr>
            <a:xfrm>
              <a:off x="9906939" y="5297454"/>
              <a:ext cx="1083" cy="79339"/>
            </a:xfrm>
            <a:custGeom>
              <a:avLst/>
              <a:gdLst>
                <a:gd name="connsiteX0" fmla="*/ 0 w 1083"/>
                <a:gd name="connsiteY0" fmla="*/ 0 h 79339"/>
                <a:gd name="connsiteX1" fmla="*/ 0 w 1083"/>
                <a:gd name="connsiteY1" fmla="*/ 79340 h 79339"/>
              </a:gdLst>
              <a:ahLst/>
              <a:cxnLst>
                <a:cxn ang="0">
                  <a:pos x="connsiteX0" y="connsiteY0"/>
                </a:cxn>
                <a:cxn ang="0">
                  <a:pos x="connsiteX1" y="connsiteY1"/>
                </a:cxn>
              </a:cxnLst>
              <a:rect l="l" t="t" r="r" b="b"/>
              <a:pathLst>
                <a:path w="1083" h="79339">
                  <a:moveTo>
                    <a:pt x="0" y="0"/>
                  </a:moveTo>
                  <a:lnTo>
                    <a:pt x="0" y="79340"/>
                  </a:lnTo>
                </a:path>
              </a:pathLst>
            </a:custGeom>
            <a:ln w="16226" cap="rnd">
              <a:solidFill>
                <a:srgbClr val="2196F3"/>
              </a:solidFill>
              <a:prstDash val="solid"/>
              <a:miter/>
            </a:ln>
          </p:spPr>
          <p:txBody>
            <a:bodyPr rtlCol="0" anchor="ctr"/>
            <a:lstStyle/>
            <a:p>
              <a:endParaRPr lang="es-ES"/>
            </a:p>
          </p:txBody>
        </p:sp>
        <p:sp>
          <p:nvSpPr>
            <p:cNvPr id="34" name="Freeform: Shape 33">
              <a:extLst>
                <a:ext uri="{FF2B5EF4-FFF2-40B4-BE49-F238E27FC236}">
                  <a16:creationId xmlns:a16="http://schemas.microsoft.com/office/drawing/2014/main" id="{8E453A5B-9A5E-4571-B2AB-ED16C3023626}"/>
                </a:ext>
              </a:extLst>
            </p:cNvPr>
            <p:cNvSpPr/>
            <p:nvPr/>
          </p:nvSpPr>
          <p:spPr>
            <a:xfrm>
              <a:off x="10100877" y="5297454"/>
              <a:ext cx="1083" cy="79339"/>
            </a:xfrm>
            <a:custGeom>
              <a:avLst/>
              <a:gdLst>
                <a:gd name="connsiteX0" fmla="*/ 0 w 1083"/>
                <a:gd name="connsiteY0" fmla="*/ 0 h 79339"/>
                <a:gd name="connsiteX1" fmla="*/ 0 w 1083"/>
                <a:gd name="connsiteY1" fmla="*/ 79340 h 79339"/>
              </a:gdLst>
              <a:ahLst/>
              <a:cxnLst>
                <a:cxn ang="0">
                  <a:pos x="connsiteX0" y="connsiteY0"/>
                </a:cxn>
                <a:cxn ang="0">
                  <a:pos x="connsiteX1" y="connsiteY1"/>
                </a:cxn>
              </a:cxnLst>
              <a:rect l="l" t="t" r="r" b="b"/>
              <a:pathLst>
                <a:path w="1083" h="79339">
                  <a:moveTo>
                    <a:pt x="0" y="0"/>
                  </a:moveTo>
                  <a:lnTo>
                    <a:pt x="0" y="79340"/>
                  </a:lnTo>
                </a:path>
              </a:pathLst>
            </a:custGeom>
            <a:ln w="16226" cap="rnd">
              <a:solidFill>
                <a:srgbClr val="2196F3"/>
              </a:solid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F8F897E1-BC6B-4BC2-8542-5D40EB2DA02B}"/>
                </a:ext>
              </a:extLst>
            </p:cNvPr>
            <p:cNvSpPr/>
            <p:nvPr/>
          </p:nvSpPr>
          <p:spPr>
            <a:xfrm>
              <a:off x="10294816" y="5297454"/>
              <a:ext cx="1083" cy="79339"/>
            </a:xfrm>
            <a:custGeom>
              <a:avLst/>
              <a:gdLst>
                <a:gd name="connsiteX0" fmla="*/ 0 w 1083"/>
                <a:gd name="connsiteY0" fmla="*/ 0 h 79339"/>
                <a:gd name="connsiteX1" fmla="*/ 0 w 1083"/>
                <a:gd name="connsiteY1" fmla="*/ 79340 h 79339"/>
              </a:gdLst>
              <a:ahLst/>
              <a:cxnLst>
                <a:cxn ang="0">
                  <a:pos x="connsiteX0" y="connsiteY0"/>
                </a:cxn>
                <a:cxn ang="0">
                  <a:pos x="connsiteX1" y="connsiteY1"/>
                </a:cxn>
              </a:cxnLst>
              <a:rect l="l" t="t" r="r" b="b"/>
              <a:pathLst>
                <a:path w="1083" h="79339">
                  <a:moveTo>
                    <a:pt x="0" y="0"/>
                  </a:moveTo>
                  <a:lnTo>
                    <a:pt x="0" y="79340"/>
                  </a:lnTo>
                </a:path>
              </a:pathLst>
            </a:custGeom>
            <a:ln w="16226" cap="rnd">
              <a:solidFill>
                <a:srgbClr val="2196F3"/>
              </a:solidFill>
              <a:prstDash val="solid"/>
              <a:miter/>
            </a:ln>
          </p:spPr>
          <p:txBody>
            <a:bodyPr rtlCol="0" anchor="ctr"/>
            <a:lstStyle/>
            <a:p>
              <a:endParaRPr lang="es-ES"/>
            </a:p>
          </p:txBody>
        </p:sp>
      </p:grpSp>
      <p:pic>
        <p:nvPicPr>
          <p:cNvPr id="3" name="Graphic 2">
            <a:extLst>
              <a:ext uri="{FF2B5EF4-FFF2-40B4-BE49-F238E27FC236}">
                <a16:creationId xmlns:a16="http://schemas.microsoft.com/office/drawing/2014/main" id="{06673F44-E756-4251-901E-2C6DA961B5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2435" y="2045585"/>
            <a:ext cx="1942747" cy="1383415"/>
          </a:xfrm>
          <a:prstGeom prst="rect">
            <a:avLst/>
          </a:prstGeom>
        </p:spPr>
      </p:pic>
      <p:sp>
        <p:nvSpPr>
          <p:cNvPr id="6" name="TextBox 5">
            <a:extLst>
              <a:ext uri="{FF2B5EF4-FFF2-40B4-BE49-F238E27FC236}">
                <a16:creationId xmlns:a16="http://schemas.microsoft.com/office/drawing/2014/main" id="{D56B4970-E9A2-49C3-9C00-A68CA87A5D3C}"/>
              </a:ext>
            </a:extLst>
          </p:cNvPr>
          <p:cNvSpPr txBox="1"/>
          <p:nvPr/>
        </p:nvSpPr>
        <p:spPr>
          <a:xfrm>
            <a:off x="9242717" y="5278716"/>
            <a:ext cx="1707564" cy="461665"/>
          </a:xfrm>
          <a:prstGeom prst="rect">
            <a:avLst/>
          </a:prstGeom>
          <a:noFill/>
        </p:spPr>
        <p:txBody>
          <a:bodyPr wrap="square" rtlCol="0">
            <a:spAutoFit/>
          </a:bodyPr>
          <a:lstStyle/>
          <a:p>
            <a:pPr algn="ctr">
              <a:buClr>
                <a:srgbClr val="008CCF"/>
              </a:buClr>
            </a:pPr>
            <a:r>
              <a:rPr lang="en-US" sz="2400" dirty="0"/>
              <a:t>Monthly</a:t>
            </a:r>
          </a:p>
        </p:txBody>
      </p:sp>
      <p:sp>
        <p:nvSpPr>
          <p:cNvPr id="62" name="TextBox 61">
            <a:extLst>
              <a:ext uri="{FF2B5EF4-FFF2-40B4-BE49-F238E27FC236}">
                <a16:creationId xmlns:a16="http://schemas.microsoft.com/office/drawing/2014/main" id="{22B86E08-B9AF-418A-B86B-3DFBC0D9BD5C}"/>
              </a:ext>
            </a:extLst>
          </p:cNvPr>
          <p:cNvSpPr txBox="1"/>
          <p:nvPr/>
        </p:nvSpPr>
        <p:spPr>
          <a:xfrm>
            <a:off x="1355229" y="5278716"/>
            <a:ext cx="1707564" cy="461665"/>
          </a:xfrm>
          <a:prstGeom prst="rect">
            <a:avLst/>
          </a:prstGeom>
          <a:noFill/>
        </p:spPr>
        <p:txBody>
          <a:bodyPr wrap="square" rtlCol="0">
            <a:spAutoFit/>
          </a:bodyPr>
          <a:lstStyle/>
          <a:p>
            <a:pPr algn="ctr">
              <a:buClr>
                <a:srgbClr val="008CCF"/>
              </a:buClr>
            </a:pPr>
            <a:r>
              <a:rPr lang="en-US" sz="2400" dirty="0"/>
              <a:t>Weekly</a:t>
            </a:r>
          </a:p>
        </p:txBody>
      </p:sp>
      <p:sp>
        <p:nvSpPr>
          <p:cNvPr id="63" name="TextBox 62">
            <a:extLst>
              <a:ext uri="{FF2B5EF4-FFF2-40B4-BE49-F238E27FC236}">
                <a16:creationId xmlns:a16="http://schemas.microsoft.com/office/drawing/2014/main" id="{372DD3BE-DB79-4DD7-8572-2BCE1676EB35}"/>
              </a:ext>
            </a:extLst>
          </p:cNvPr>
          <p:cNvSpPr txBox="1"/>
          <p:nvPr/>
        </p:nvSpPr>
        <p:spPr>
          <a:xfrm>
            <a:off x="3922830" y="5278716"/>
            <a:ext cx="1707564" cy="461665"/>
          </a:xfrm>
          <a:prstGeom prst="rect">
            <a:avLst/>
          </a:prstGeom>
          <a:noFill/>
        </p:spPr>
        <p:txBody>
          <a:bodyPr wrap="square" rtlCol="0">
            <a:spAutoFit/>
          </a:bodyPr>
          <a:lstStyle/>
          <a:p>
            <a:pPr algn="ctr">
              <a:buClr>
                <a:srgbClr val="008CCF"/>
              </a:buClr>
            </a:pPr>
            <a:r>
              <a:rPr lang="en-US" sz="2400" dirty="0"/>
              <a:t>Weekly</a:t>
            </a:r>
          </a:p>
        </p:txBody>
      </p:sp>
      <p:sp>
        <p:nvSpPr>
          <p:cNvPr id="64" name="TextBox 63">
            <a:extLst>
              <a:ext uri="{FF2B5EF4-FFF2-40B4-BE49-F238E27FC236}">
                <a16:creationId xmlns:a16="http://schemas.microsoft.com/office/drawing/2014/main" id="{485FE0B1-89DD-4D45-8EED-CDAC0F32D3C2}"/>
              </a:ext>
            </a:extLst>
          </p:cNvPr>
          <p:cNvSpPr txBox="1"/>
          <p:nvPr/>
        </p:nvSpPr>
        <p:spPr>
          <a:xfrm>
            <a:off x="6720026" y="5278716"/>
            <a:ext cx="1707564" cy="461665"/>
          </a:xfrm>
          <a:prstGeom prst="rect">
            <a:avLst/>
          </a:prstGeom>
          <a:noFill/>
        </p:spPr>
        <p:txBody>
          <a:bodyPr wrap="square" rtlCol="0">
            <a:spAutoFit/>
          </a:bodyPr>
          <a:lstStyle/>
          <a:p>
            <a:pPr algn="ctr">
              <a:buClr>
                <a:srgbClr val="008CCF"/>
              </a:buClr>
            </a:pPr>
            <a:r>
              <a:rPr lang="en-US" sz="2400" dirty="0"/>
              <a:t>Daily</a:t>
            </a:r>
          </a:p>
        </p:txBody>
      </p:sp>
    </p:spTree>
    <p:custDataLst>
      <p:tags r:id="rId1"/>
    </p:custDataLst>
    <p:extLst>
      <p:ext uri="{BB962C8B-B14F-4D97-AF65-F5344CB8AC3E}">
        <p14:creationId xmlns:p14="http://schemas.microsoft.com/office/powerpoint/2010/main" val="1597428554"/>
      </p:ext>
    </p:extLst>
  </p:cSld>
  <p:clrMapOvr>
    <a:masterClrMapping/>
  </p:clrMapOvr>
  <mc:AlternateContent xmlns:mc="http://schemas.openxmlformats.org/markup-compatibility/2006" xmlns:p159="http://schemas.microsoft.com/office/powerpoint/2015/09/main">
    <mc:Choice Requires="p159">
      <p:transition spd="slow" advTm="23088">
        <p159:morph option="byObject"/>
      </p:transition>
    </mc:Choice>
    <mc:Fallback xmlns="">
      <p:transition spd="slow" advTm="23088">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48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8000">
                                          <p:cBhvr additive="base">
                                            <p:cTn id="7" dur="50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14:presetBounceEnd="48000">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14:bounceEnd="48000">
                                          <p:cBhvr additive="base">
                                            <p:cTn id="13"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14:presetBounceEnd="48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48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48000">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14:presetBounceEnd="48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48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48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14:presetBounceEnd="48000">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14:bounceEnd="48000">
                                          <p:cBhvr additive="base">
                                            <p:cTn id="31" dur="500" fill="hold"/>
                                            <p:tgtEl>
                                              <p:spTgt spid="4"/>
                                            </p:tgtEl>
                                            <p:attrNameLst>
                                              <p:attrName>ppt_x</p:attrName>
                                            </p:attrNameLst>
                                          </p:cBhvr>
                                          <p:tavLst>
                                            <p:tav tm="0">
                                              <p:val>
                                                <p:strVal val="1+#ppt_w/2"/>
                                              </p:val>
                                            </p:tav>
                                            <p:tav tm="100000">
                                              <p:val>
                                                <p:strVal val="#ppt_x"/>
                                              </p:val>
                                            </p:tav>
                                          </p:tavLst>
                                        </p:anim>
                                        <p:anim calcmode="lin" valueType="num" p14:bounceEnd="48000">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additive="base">
                                            <p:cTn id="49" dur="500" fill="hold"/>
                                            <p:tgtEl>
                                              <p:spTgt spid="62"/>
                                            </p:tgtEl>
                                            <p:attrNameLst>
                                              <p:attrName>ppt_x</p:attrName>
                                            </p:attrNameLst>
                                          </p:cBhvr>
                                          <p:tavLst>
                                            <p:tav tm="0">
                                              <p:val>
                                                <p:strVal val="#ppt_x"/>
                                              </p:val>
                                            </p:tav>
                                            <p:tav tm="100000">
                                              <p:val>
                                                <p:strVal val="#ppt_x"/>
                                              </p:val>
                                            </p:tav>
                                          </p:tavLst>
                                        </p:anim>
                                        <p:anim calcmode="lin" valueType="num">
                                          <p:cBhvr additive="base">
                                            <p:cTn id="50" dur="500" fill="hold"/>
                                            <p:tgtEl>
                                              <p:spTgt spid="6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500" fill="hold"/>
                                            <p:tgtEl>
                                              <p:spTgt spid="64"/>
                                            </p:tgtEl>
                                            <p:attrNameLst>
                                              <p:attrName>ppt_x</p:attrName>
                                            </p:attrNameLst>
                                          </p:cBhvr>
                                          <p:tavLst>
                                            <p:tav tm="0">
                                              <p:val>
                                                <p:strVal val="#ppt_x"/>
                                              </p:val>
                                            </p:tav>
                                            <p:tav tm="100000">
                                              <p:val>
                                                <p:strVal val="#ppt_x"/>
                                              </p:val>
                                            </p:tav>
                                          </p:tavLst>
                                        </p:anim>
                                        <p:anim calcmode="lin" valueType="num">
                                          <p:cBhvr additive="base">
                                            <p:cTn id="6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2" grpId="0"/>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additive="base">
                                            <p:cTn id="49" dur="500" fill="hold"/>
                                            <p:tgtEl>
                                              <p:spTgt spid="62"/>
                                            </p:tgtEl>
                                            <p:attrNameLst>
                                              <p:attrName>ppt_x</p:attrName>
                                            </p:attrNameLst>
                                          </p:cBhvr>
                                          <p:tavLst>
                                            <p:tav tm="0">
                                              <p:val>
                                                <p:strVal val="#ppt_x"/>
                                              </p:val>
                                            </p:tav>
                                            <p:tav tm="100000">
                                              <p:val>
                                                <p:strVal val="#ppt_x"/>
                                              </p:val>
                                            </p:tav>
                                          </p:tavLst>
                                        </p:anim>
                                        <p:anim calcmode="lin" valueType="num">
                                          <p:cBhvr additive="base">
                                            <p:cTn id="50" dur="500" fill="hold"/>
                                            <p:tgtEl>
                                              <p:spTgt spid="6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fill="hold"/>
                                            <p:tgtEl>
                                              <p:spTgt spid="63"/>
                                            </p:tgtEl>
                                            <p:attrNameLst>
                                              <p:attrName>ppt_x</p:attrName>
                                            </p:attrNameLst>
                                          </p:cBhvr>
                                          <p:tavLst>
                                            <p:tav tm="0">
                                              <p:val>
                                                <p:strVal val="#ppt_x"/>
                                              </p:val>
                                            </p:tav>
                                            <p:tav tm="100000">
                                              <p:val>
                                                <p:strVal val="#ppt_x"/>
                                              </p:val>
                                            </p:tav>
                                          </p:tavLst>
                                        </p:anim>
                                        <p:anim calcmode="lin" valueType="num">
                                          <p:cBhvr additive="base">
                                            <p:cTn id="5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 calcmode="lin" valueType="num">
                                          <p:cBhvr additive="base">
                                            <p:cTn id="59" dur="500" fill="hold"/>
                                            <p:tgtEl>
                                              <p:spTgt spid="64"/>
                                            </p:tgtEl>
                                            <p:attrNameLst>
                                              <p:attrName>ppt_x</p:attrName>
                                            </p:attrNameLst>
                                          </p:cBhvr>
                                          <p:tavLst>
                                            <p:tav tm="0">
                                              <p:val>
                                                <p:strVal val="#ppt_x"/>
                                              </p:val>
                                            </p:tav>
                                            <p:tav tm="100000">
                                              <p:val>
                                                <p:strVal val="#ppt_x"/>
                                              </p:val>
                                            </p:tav>
                                          </p:tavLst>
                                        </p:anim>
                                        <p:anim calcmode="lin" valueType="num">
                                          <p:cBhvr additive="base">
                                            <p:cTn id="60"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2" grpId="0"/>
          <p:bldP spid="63" grpId="0"/>
          <p:bldP spid="6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8D6F3286-336A-46F4-8A7C-AF01F1B83055}"/>
              </a:ext>
            </a:extLst>
          </p:cNvPr>
          <p:cNvCxnSpPr>
            <a:cxnSpLocks/>
          </p:cNvCxnSpPr>
          <p:nvPr/>
        </p:nvCxnSpPr>
        <p:spPr>
          <a:xfrm flipV="1">
            <a:off x="8674536" y="2939089"/>
            <a:ext cx="0" cy="530353"/>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121E82-BD9A-40B0-8320-F61850DE4E84}"/>
              </a:ext>
            </a:extLst>
          </p:cNvPr>
          <p:cNvCxnSpPr>
            <a:cxnSpLocks/>
          </p:cNvCxnSpPr>
          <p:nvPr/>
        </p:nvCxnSpPr>
        <p:spPr>
          <a:xfrm flipV="1">
            <a:off x="8674536" y="1942684"/>
            <a:ext cx="0" cy="530353"/>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4" name="Graphic 3" descr="List with solid fill">
            <a:extLst>
              <a:ext uri="{FF2B5EF4-FFF2-40B4-BE49-F238E27FC236}">
                <a16:creationId xmlns:a16="http://schemas.microsoft.com/office/drawing/2014/main" id="{D07CC686-FE7A-45E2-9C39-AA93D7D07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3992" y="1693867"/>
            <a:ext cx="841407" cy="841407"/>
          </a:xfrm>
          <a:prstGeom prst="rect">
            <a:avLst/>
          </a:prstGeom>
        </p:spPr>
      </p:pic>
      <p:pic>
        <p:nvPicPr>
          <p:cNvPr id="5" name="Graphic 4" descr="Document with solid fill">
            <a:extLst>
              <a:ext uri="{FF2B5EF4-FFF2-40B4-BE49-F238E27FC236}">
                <a16:creationId xmlns:a16="http://schemas.microsoft.com/office/drawing/2014/main" id="{75DFBB96-1C35-47FB-BD4A-E510D8EBE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767" y="1588494"/>
            <a:ext cx="841407" cy="841407"/>
          </a:xfrm>
          <a:prstGeom prst="rect">
            <a:avLst/>
          </a:prstGeom>
        </p:spPr>
      </p:pic>
      <p:pic>
        <p:nvPicPr>
          <p:cNvPr id="6" name="Graphic 5" descr="Contract with solid fill">
            <a:extLst>
              <a:ext uri="{FF2B5EF4-FFF2-40B4-BE49-F238E27FC236}">
                <a16:creationId xmlns:a16="http://schemas.microsoft.com/office/drawing/2014/main" id="{7228FF6A-2F89-4EF7-B300-057C6E1CC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542" y="1693867"/>
            <a:ext cx="841407" cy="841407"/>
          </a:xfrm>
          <a:prstGeom prst="rect">
            <a:avLst/>
          </a:prstGeom>
        </p:spPr>
      </p:pic>
      <p:pic>
        <p:nvPicPr>
          <p:cNvPr id="7" name="Graphic 6" descr="Contract with solid fill">
            <a:extLst>
              <a:ext uri="{FF2B5EF4-FFF2-40B4-BE49-F238E27FC236}">
                <a16:creationId xmlns:a16="http://schemas.microsoft.com/office/drawing/2014/main" id="{D485A849-0177-40CA-BEDC-E6A6F180C0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5536" y="2854953"/>
            <a:ext cx="841407" cy="841407"/>
          </a:xfrm>
          <a:prstGeom prst="rect">
            <a:avLst/>
          </a:prstGeom>
        </p:spPr>
      </p:pic>
      <p:pic>
        <p:nvPicPr>
          <p:cNvPr id="8" name="Graphic 7" descr="List with solid fill">
            <a:extLst>
              <a:ext uri="{FF2B5EF4-FFF2-40B4-BE49-F238E27FC236}">
                <a16:creationId xmlns:a16="http://schemas.microsoft.com/office/drawing/2014/main" id="{0CEC22A5-E85E-47D7-8D6A-F1857DA403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0173" y="2854953"/>
            <a:ext cx="841407" cy="841407"/>
          </a:xfrm>
          <a:prstGeom prst="rect">
            <a:avLst/>
          </a:prstGeom>
        </p:spPr>
      </p:pic>
      <p:pic>
        <p:nvPicPr>
          <p:cNvPr id="3" name="Graphic 2">
            <a:extLst>
              <a:ext uri="{FF2B5EF4-FFF2-40B4-BE49-F238E27FC236}">
                <a16:creationId xmlns:a16="http://schemas.microsoft.com/office/drawing/2014/main" id="{8353EC60-0EA8-48DF-8CA3-2BBD247D6B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33600" y="3111407"/>
            <a:ext cx="2566562" cy="2077124"/>
          </a:xfrm>
          <a:prstGeom prst="rect">
            <a:avLst/>
          </a:prstGeom>
        </p:spPr>
      </p:pic>
      <p:sp>
        <p:nvSpPr>
          <p:cNvPr id="10" name="Rectangle: Rounded Corners 9">
            <a:extLst>
              <a:ext uri="{FF2B5EF4-FFF2-40B4-BE49-F238E27FC236}">
                <a16:creationId xmlns:a16="http://schemas.microsoft.com/office/drawing/2014/main" id="{3CBEDE6A-E9FC-4908-975F-C3FC42387BD2}"/>
              </a:ext>
            </a:extLst>
          </p:cNvPr>
          <p:cNvSpPr/>
          <p:nvPr/>
        </p:nvSpPr>
        <p:spPr>
          <a:xfrm>
            <a:off x="2164605"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Collection</a:t>
            </a:r>
          </a:p>
        </p:txBody>
      </p:sp>
      <p:sp>
        <p:nvSpPr>
          <p:cNvPr id="11" name="Rectangle: Rounded Corners 10">
            <a:extLst>
              <a:ext uri="{FF2B5EF4-FFF2-40B4-BE49-F238E27FC236}">
                <a16:creationId xmlns:a16="http://schemas.microsoft.com/office/drawing/2014/main" id="{26AD6CBC-412D-4260-B190-5D4A92FD980C}"/>
              </a:ext>
            </a:extLst>
          </p:cNvPr>
          <p:cNvSpPr/>
          <p:nvPr/>
        </p:nvSpPr>
        <p:spPr>
          <a:xfrm>
            <a:off x="7422260"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Aggregation</a:t>
            </a:r>
          </a:p>
        </p:txBody>
      </p:sp>
      <p:sp>
        <p:nvSpPr>
          <p:cNvPr id="12" name="Rectangle: Rounded Corners 16">
            <a:extLst>
              <a:ext uri="{FF2B5EF4-FFF2-40B4-BE49-F238E27FC236}">
                <a16:creationId xmlns:a16="http://schemas.microsoft.com/office/drawing/2014/main" id="{6F8B265F-D3E9-484A-9EEA-2F89CD9952B4}"/>
              </a:ext>
            </a:extLst>
          </p:cNvPr>
          <p:cNvSpPr/>
          <p:nvPr/>
        </p:nvSpPr>
        <p:spPr>
          <a:xfrm>
            <a:off x="7701353" y="3373190"/>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District</a:t>
            </a:r>
          </a:p>
        </p:txBody>
      </p:sp>
      <p:sp>
        <p:nvSpPr>
          <p:cNvPr id="14" name="Rectangle: Rounded Corners 16">
            <a:extLst>
              <a:ext uri="{FF2B5EF4-FFF2-40B4-BE49-F238E27FC236}">
                <a16:creationId xmlns:a16="http://schemas.microsoft.com/office/drawing/2014/main" id="{1EA4174D-6594-4BC1-BBDA-EDBF5384B536}"/>
              </a:ext>
            </a:extLst>
          </p:cNvPr>
          <p:cNvSpPr/>
          <p:nvPr/>
        </p:nvSpPr>
        <p:spPr>
          <a:xfrm>
            <a:off x="7701353" y="2404125"/>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Region</a:t>
            </a:r>
          </a:p>
        </p:txBody>
      </p:sp>
      <p:pic>
        <p:nvPicPr>
          <p:cNvPr id="15" name="Picture 14" descr="A picture containing text, object, first-aid kit&#10;&#10;Description automatically generated">
            <a:extLst>
              <a:ext uri="{FF2B5EF4-FFF2-40B4-BE49-F238E27FC236}">
                <a16:creationId xmlns:a16="http://schemas.microsoft.com/office/drawing/2014/main" id="{84B1B2A2-533F-44A1-80A9-228459C27DC3}"/>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947771" y="4714578"/>
            <a:ext cx="989252" cy="846678"/>
          </a:xfrm>
          <a:prstGeom prst="rect">
            <a:avLst/>
          </a:prstGeom>
        </p:spPr>
      </p:pic>
      <p:pic>
        <p:nvPicPr>
          <p:cNvPr id="16" name="Picture 15" descr="A picture containing text, object, first-aid kit&#10;&#10;Description automatically generated">
            <a:extLst>
              <a:ext uri="{FF2B5EF4-FFF2-40B4-BE49-F238E27FC236}">
                <a16:creationId xmlns:a16="http://schemas.microsoft.com/office/drawing/2014/main" id="{34EE55BD-BFD0-406F-9E7E-12F06B49AD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172761" y="4714578"/>
            <a:ext cx="989252" cy="846678"/>
          </a:xfrm>
          <a:prstGeom prst="rect">
            <a:avLst/>
          </a:prstGeom>
        </p:spPr>
      </p:pic>
      <p:pic>
        <p:nvPicPr>
          <p:cNvPr id="17" name="Picture 16" descr="A picture containing text, object, first-aid kit&#10;&#10;Description automatically generated">
            <a:extLst>
              <a:ext uri="{FF2B5EF4-FFF2-40B4-BE49-F238E27FC236}">
                <a16:creationId xmlns:a16="http://schemas.microsoft.com/office/drawing/2014/main" id="{66D1A783-7EE8-4984-B27B-D153F5F167D4}"/>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9408044" y="4730154"/>
            <a:ext cx="989252" cy="846678"/>
          </a:xfrm>
          <a:prstGeom prst="rect">
            <a:avLst/>
          </a:prstGeom>
        </p:spPr>
      </p:pic>
      <p:cxnSp>
        <p:nvCxnSpPr>
          <p:cNvPr id="19" name="Straight Arrow Connector 18">
            <a:extLst>
              <a:ext uri="{FF2B5EF4-FFF2-40B4-BE49-F238E27FC236}">
                <a16:creationId xmlns:a16="http://schemas.microsoft.com/office/drawing/2014/main" id="{9698A6C3-FBFD-46D3-982C-393493BDEC15}"/>
              </a:ext>
            </a:extLst>
          </p:cNvPr>
          <p:cNvCxnSpPr>
            <a:cxnSpLocks/>
          </p:cNvCxnSpPr>
          <p:nvPr/>
        </p:nvCxnSpPr>
        <p:spPr>
          <a:xfrm flipV="1">
            <a:off x="7501567" y="3999074"/>
            <a:ext cx="435456" cy="55726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2FD865-E3C1-470C-B7FF-745872EFA24D}"/>
              </a:ext>
            </a:extLst>
          </p:cNvPr>
          <p:cNvCxnSpPr>
            <a:cxnSpLocks/>
          </p:cNvCxnSpPr>
          <p:nvPr/>
        </p:nvCxnSpPr>
        <p:spPr>
          <a:xfrm flipV="1">
            <a:off x="8681650" y="3999074"/>
            <a:ext cx="0" cy="55726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937C14-82F9-4252-8F6A-CF58F0BB9085}"/>
              </a:ext>
            </a:extLst>
          </p:cNvPr>
          <p:cNvCxnSpPr>
            <a:cxnSpLocks/>
          </p:cNvCxnSpPr>
          <p:nvPr/>
        </p:nvCxnSpPr>
        <p:spPr>
          <a:xfrm flipH="1" flipV="1">
            <a:off x="9408044" y="3999074"/>
            <a:ext cx="418832" cy="590898"/>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0" name="Rectangle: Rounded Corners 16">
            <a:extLst>
              <a:ext uri="{FF2B5EF4-FFF2-40B4-BE49-F238E27FC236}">
                <a16:creationId xmlns:a16="http://schemas.microsoft.com/office/drawing/2014/main" id="{2E56CCF2-8084-433A-9813-8A7C3251427E}"/>
              </a:ext>
            </a:extLst>
          </p:cNvPr>
          <p:cNvSpPr/>
          <p:nvPr/>
        </p:nvSpPr>
        <p:spPr>
          <a:xfrm>
            <a:off x="7701353" y="1407720"/>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Country</a:t>
            </a:r>
          </a:p>
        </p:txBody>
      </p:sp>
    </p:spTree>
    <p:custDataLst>
      <p:tags r:id="rId1"/>
    </p:custDataLst>
    <p:extLst>
      <p:ext uri="{BB962C8B-B14F-4D97-AF65-F5344CB8AC3E}">
        <p14:creationId xmlns:p14="http://schemas.microsoft.com/office/powerpoint/2010/main" val="1870845801"/>
      </p:ext>
    </p:extLst>
  </p:cSld>
  <p:clrMapOvr>
    <a:masterClrMapping/>
  </p:clrMapOvr>
  <mc:AlternateContent xmlns:mc="http://schemas.openxmlformats.org/markup-compatibility/2006" xmlns:p14="http://schemas.microsoft.com/office/powerpoint/2010/main">
    <mc:Choice Requires="p14">
      <p:transition spd="slow" p14:dur="2000" advTm="5400"/>
    </mc:Choice>
    <mc:Fallback xmlns="">
      <p:transition spd="slow" advTm="5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 3.7037E-6 L 0.07214 3.7037E-6 C 0.10456 3.7037E-6 0.14453 0.05439 0.14453 0.09884 L 0.14453 0.19791 " pathEditMode="relative" rAng="0" ptsTypes="AAAA">
                                      <p:cBhvr>
                                        <p:cTn id="6" dur="750" fill="hold"/>
                                        <p:tgtEl>
                                          <p:spTgt spid="7"/>
                                        </p:tgtEl>
                                        <p:attrNameLst>
                                          <p:attrName>ppt_x</p:attrName>
                                          <p:attrName>ppt_y</p:attrName>
                                        </p:attrNameLst>
                                      </p:cBhvr>
                                      <p:rCtr x="7227" y="9884"/>
                                    </p:animMotion>
                                  </p:childTnLst>
                                </p:cTn>
                              </p:par>
                              <p:par>
                                <p:cTn id="7" presetID="50" presetClass="path" presetSubtype="0" accel="50000" decel="50000" fill="hold" nodeType="withEffect">
                                  <p:stCondLst>
                                    <p:cond delay="0"/>
                                  </p:stCondLst>
                                  <p:childTnLst>
                                    <p:animMotion origin="layout" path="M 3.75E-6 -3.33333E-6 L 0.05195 -3.33333E-6 C 0.07526 -3.33333E-6 0.10442 0.09236 0.10442 0.16829 L 0.10442 0.33704 " pathEditMode="relative" rAng="0" ptsTypes="AAAA">
                                      <p:cBhvr>
                                        <p:cTn id="8" dur="750" fill="hold"/>
                                        <p:tgtEl>
                                          <p:spTgt spid="4"/>
                                        </p:tgtEl>
                                        <p:attrNameLst>
                                          <p:attrName>ppt_x</p:attrName>
                                          <p:attrName>ppt_y</p:attrName>
                                        </p:attrNameLst>
                                      </p:cBhvr>
                                      <p:rCtr x="5221" y="16852"/>
                                    </p:animMotion>
                                  </p:childTnLst>
                                </p:cTn>
                              </p:par>
                              <p:par>
                                <p:cTn id="9" presetID="42" presetClass="path" presetSubtype="0" accel="50000" decel="50000" fill="hold" nodeType="withEffect">
                                  <p:stCondLst>
                                    <p:cond delay="0"/>
                                  </p:stCondLst>
                                  <p:childTnLst>
                                    <p:animMotion origin="layout" path="M -2.08333E-7 -3.33333E-6 L -0.01211 0.33356 " pathEditMode="relative" rAng="0" ptsTypes="AA">
                                      <p:cBhvr>
                                        <p:cTn id="10" dur="750" fill="hold"/>
                                        <p:tgtEl>
                                          <p:spTgt spid="5"/>
                                        </p:tgtEl>
                                        <p:attrNameLst>
                                          <p:attrName>ppt_x</p:attrName>
                                          <p:attrName>ppt_y</p:attrName>
                                        </p:attrNameLst>
                                      </p:cBhvr>
                                      <p:rCtr x="-352" y="17153"/>
                                    </p:animMotion>
                                  </p:childTnLst>
                                </p:cTn>
                              </p:par>
                              <p:par>
                                <p:cTn id="11" presetID="50" presetClass="path" presetSubtype="0" accel="50000" decel="50000" fill="hold" nodeType="withEffect">
                                  <p:stCondLst>
                                    <p:cond delay="0"/>
                                  </p:stCondLst>
                                  <p:childTnLst>
                                    <p:animMotion origin="layout" path="M -1.04167E-6 -3.33333E-6 L -0.0651 -3.33333E-6 C -0.09427 -3.33333E-6 -0.13008 0.09584 -0.13008 0.17385 L -0.13008 0.34769 " pathEditMode="relative" rAng="0" ptsTypes="AAAA">
                                      <p:cBhvr>
                                        <p:cTn id="12" dur="750" fill="hold"/>
                                        <p:tgtEl>
                                          <p:spTgt spid="6"/>
                                        </p:tgtEl>
                                        <p:attrNameLst>
                                          <p:attrName>ppt_x</p:attrName>
                                          <p:attrName>ppt_y</p:attrName>
                                        </p:attrNameLst>
                                      </p:cBhvr>
                                      <p:rCtr x="-6510" y="17384"/>
                                    </p:animMotion>
                                  </p:childTnLst>
                                </p:cTn>
                              </p:par>
                              <p:par>
                                <p:cTn id="13" presetID="50" presetClass="path" presetSubtype="0" accel="50000" decel="50000" fill="hold" nodeType="withEffect">
                                  <p:stCondLst>
                                    <p:cond delay="0"/>
                                  </p:stCondLst>
                                  <p:childTnLst>
                                    <p:animMotion origin="layout" path="M 1.66667E-6 3.7037E-6 L -0.08281 3.7037E-6 C -0.11966 3.7037E-6 -0.16511 0.04907 -0.16511 0.08912 L -0.16511 0.17847 " pathEditMode="relative" rAng="0" ptsTypes="AAAA">
                                      <p:cBhvr>
                                        <p:cTn id="14" dur="750" fill="hold"/>
                                        <p:tgtEl>
                                          <p:spTgt spid="8"/>
                                        </p:tgtEl>
                                        <p:attrNameLst>
                                          <p:attrName>ppt_x</p:attrName>
                                          <p:attrName>ppt_y</p:attrName>
                                        </p:attrNameLst>
                                      </p:cBhvr>
                                      <p:rCtr x="-8255" y="8912"/>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22" presetClass="entr" presetSubtype="4"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22" presetClass="entr" presetSubtype="4"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down)">
                                      <p:cBhvr>
                                        <p:cTn id="59" dur="500"/>
                                        <p:tgtEl>
                                          <p:spTgt spid="61"/>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16">
            <a:extLst>
              <a:ext uri="{FF2B5EF4-FFF2-40B4-BE49-F238E27FC236}">
                <a16:creationId xmlns:a16="http://schemas.microsoft.com/office/drawing/2014/main" id="{B08FE21A-48A7-478D-8772-CA0415ABF5B3}"/>
              </a:ext>
            </a:extLst>
          </p:cNvPr>
          <p:cNvSpPr/>
          <p:nvPr/>
        </p:nvSpPr>
        <p:spPr>
          <a:xfrm>
            <a:off x="3528767" y="2940883"/>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District</a:t>
            </a:r>
          </a:p>
        </p:txBody>
      </p:sp>
      <p:sp>
        <p:nvSpPr>
          <p:cNvPr id="35" name="Rectangle: Rounded Corners 16">
            <a:extLst>
              <a:ext uri="{FF2B5EF4-FFF2-40B4-BE49-F238E27FC236}">
                <a16:creationId xmlns:a16="http://schemas.microsoft.com/office/drawing/2014/main" id="{64004FEA-D0E7-41C6-B12D-A8FCF7EC8B67}"/>
              </a:ext>
            </a:extLst>
          </p:cNvPr>
          <p:cNvSpPr/>
          <p:nvPr/>
        </p:nvSpPr>
        <p:spPr>
          <a:xfrm>
            <a:off x="6704212" y="2955426"/>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District</a:t>
            </a:r>
          </a:p>
        </p:txBody>
      </p:sp>
      <p:sp>
        <p:nvSpPr>
          <p:cNvPr id="36" name="Rectangle: Rounded Corners 16">
            <a:extLst>
              <a:ext uri="{FF2B5EF4-FFF2-40B4-BE49-F238E27FC236}">
                <a16:creationId xmlns:a16="http://schemas.microsoft.com/office/drawing/2014/main" id="{DEFDB7E1-ED44-42FB-B6F4-BFD1823C119F}"/>
              </a:ext>
            </a:extLst>
          </p:cNvPr>
          <p:cNvSpPr/>
          <p:nvPr/>
        </p:nvSpPr>
        <p:spPr>
          <a:xfrm>
            <a:off x="5015857" y="1636459"/>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Region</a:t>
            </a:r>
          </a:p>
        </p:txBody>
      </p:sp>
      <p:pic>
        <p:nvPicPr>
          <p:cNvPr id="37" name="Picture 36" descr="A picture containing text, object, first-aid kit&#10;&#10;Description automatically generated">
            <a:extLst>
              <a:ext uri="{FF2B5EF4-FFF2-40B4-BE49-F238E27FC236}">
                <a16:creationId xmlns:a16="http://schemas.microsoft.com/office/drawing/2014/main" id="{AD4AD7FE-D40B-4F2B-8D68-B2C88163605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38" name="Picture 37" descr="A picture containing text, object, first-aid kit&#10;&#10;Description automatically generated">
            <a:extLst>
              <a:ext uri="{FF2B5EF4-FFF2-40B4-BE49-F238E27FC236}">
                <a16:creationId xmlns:a16="http://schemas.microsoft.com/office/drawing/2014/main" id="{DE2521EB-744F-4D1F-AD52-2FB43118FBA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39" name="Picture 38" descr="A picture containing text, object, first-aid kit&#10;&#10;Description automatically generated">
            <a:extLst>
              <a:ext uri="{FF2B5EF4-FFF2-40B4-BE49-F238E27FC236}">
                <a16:creationId xmlns:a16="http://schemas.microsoft.com/office/drawing/2014/main" id="{25BC7336-14E4-4F74-8D0F-A572CACF471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40" name="Picture 39" descr="A picture containing text, object, first-aid kit&#10;&#10;Description automatically generated">
            <a:extLst>
              <a:ext uri="{FF2B5EF4-FFF2-40B4-BE49-F238E27FC236}">
                <a16:creationId xmlns:a16="http://schemas.microsoft.com/office/drawing/2014/main" id="{34AAC5EC-90BF-41A3-85FD-74D1478922A7}"/>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41" name="Straight Arrow Connector 40">
            <a:extLst>
              <a:ext uri="{FF2B5EF4-FFF2-40B4-BE49-F238E27FC236}">
                <a16:creationId xmlns:a16="http://schemas.microsoft.com/office/drawing/2014/main" id="{67F8AF4A-5661-465F-904F-229D0962314C}"/>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010AAC-1896-41B4-8403-A0AC70A74147}"/>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210A3B-C534-4CA9-9EB2-355E2618234B}"/>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E9D1128D-B033-4026-AE41-9C5A96A36C64}"/>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2400" dirty="0">
                <a:solidFill>
                  <a:schemeClr val="bg1"/>
                </a:solidFill>
              </a:rPr>
              <a:t>2</a:t>
            </a:r>
          </a:p>
        </p:txBody>
      </p:sp>
      <p:sp>
        <p:nvSpPr>
          <p:cNvPr id="45" name="2 small blue">
            <a:extLst>
              <a:ext uri="{FF2B5EF4-FFF2-40B4-BE49-F238E27FC236}">
                <a16:creationId xmlns:a16="http://schemas.microsoft.com/office/drawing/2014/main" id="{50BB6AD9-F4EC-4326-9097-5D07A15335A6}"/>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en-US" sz="2400" dirty="0">
                <a:solidFill>
                  <a:schemeClr val="bg1"/>
                </a:solidFill>
              </a:rPr>
              <a:t> 2</a:t>
            </a:r>
          </a:p>
        </p:txBody>
      </p:sp>
      <p:cxnSp>
        <p:nvCxnSpPr>
          <p:cNvPr id="46" name="Straight Arrow Connector 45">
            <a:extLst>
              <a:ext uri="{FF2B5EF4-FFF2-40B4-BE49-F238E27FC236}">
                <a16:creationId xmlns:a16="http://schemas.microsoft.com/office/drawing/2014/main" id="{167AE1C3-73EA-46AD-B149-0B42138C3599}"/>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47" name="Picture 46" descr="A picture containing text, object, first-aid kit&#10;&#10;Description automatically generated">
            <a:extLst>
              <a:ext uri="{FF2B5EF4-FFF2-40B4-BE49-F238E27FC236}">
                <a16:creationId xmlns:a16="http://schemas.microsoft.com/office/drawing/2014/main" id="{F1ACE6AA-D0FD-4A10-AB15-C3015E6A019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48" name="Picture 47" descr="A picture containing text, object, first-aid kit&#10;&#10;Description automatically generated">
            <a:extLst>
              <a:ext uri="{FF2B5EF4-FFF2-40B4-BE49-F238E27FC236}">
                <a16:creationId xmlns:a16="http://schemas.microsoft.com/office/drawing/2014/main" id="{21CA22D0-A154-4F77-97A3-ECC99BA3B43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49" name="Straight Arrow Connector 48">
            <a:extLst>
              <a:ext uri="{FF2B5EF4-FFF2-40B4-BE49-F238E27FC236}">
                <a16:creationId xmlns:a16="http://schemas.microsoft.com/office/drawing/2014/main" id="{0799B83D-354D-46E0-B709-70AE762ED9B5}"/>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5F0A13-FBA3-4A3C-B326-78D4B03A97D9}"/>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F27E50-7964-4382-BC9C-6C15FA6A75B8}"/>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FFD5CA-B270-4B6E-87EE-AD2DEBF7CE9B}"/>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53" name="17 blue">
            <a:extLst>
              <a:ext uri="{FF2B5EF4-FFF2-40B4-BE49-F238E27FC236}">
                <a16:creationId xmlns:a16="http://schemas.microsoft.com/office/drawing/2014/main" id="{8389ECDA-B2BE-476C-8CBB-4D014F3F1B5A}"/>
              </a:ext>
            </a:extLst>
          </p:cNvPr>
          <p:cNvGrpSpPr/>
          <p:nvPr/>
        </p:nvGrpSpPr>
        <p:grpSpPr>
          <a:xfrm>
            <a:off x="6082051" y="2706697"/>
            <a:ext cx="927185" cy="919766"/>
            <a:chOff x="2843997" y="4662151"/>
            <a:chExt cx="514326" cy="510211"/>
          </a:xfrm>
        </p:grpSpPr>
        <p:sp>
          <p:nvSpPr>
            <p:cNvPr id="54" name="Freeform: Shape 53">
              <a:extLst>
                <a:ext uri="{FF2B5EF4-FFF2-40B4-BE49-F238E27FC236}">
                  <a16:creationId xmlns:a16="http://schemas.microsoft.com/office/drawing/2014/main" id="{F12D0FDD-F41F-4C2E-B95E-93D51047F329}"/>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2400" dirty="0"/>
            </a:p>
          </p:txBody>
        </p:sp>
        <p:sp>
          <p:nvSpPr>
            <p:cNvPr id="55" name="TextBox 54">
              <a:extLst>
                <a:ext uri="{FF2B5EF4-FFF2-40B4-BE49-F238E27FC236}">
                  <a16:creationId xmlns:a16="http://schemas.microsoft.com/office/drawing/2014/main" id="{C6D20DCE-05FB-4294-A37E-201C71F99989}"/>
                </a:ext>
              </a:extLst>
            </p:cNvPr>
            <p:cNvSpPr txBox="1"/>
            <p:nvPr/>
          </p:nvSpPr>
          <p:spPr>
            <a:xfrm>
              <a:off x="2981095" y="4787152"/>
              <a:ext cx="325433" cy="256094"/>
            </a:xfrm>
            <a:prstGeom prst="rect">
              <a:avLst/>
            </a:prstGeom>
            <a:noFill/>
          </p:spPr>
          <p:txBody>
            <a:bodyPr wrap="square" rtlCol="0">
              <a:spAutoFit/>
            </a:bodyPr>
            <a:lstStyle/>
            <a:p>
              <a:pPr algn="l">
                <a:buClr>
                  <a:srgbClr val="008CCF"/>
                </a:buClr>
              </a:pPr>
              <a:r>
                <a:rPr lang="en-US" sz="2400" dirty="0">
                  <a:solidFill>
                    <a:schemeClr val="bg1"/>
                  </a:solidFill>
                </a:rPr>
                <a:t>17</a:t>
              </a:r>
            </a:p>
          </p:txBody>
        </p:sp>
      </p:grpSp>
      <p:grpSp>
        <p:nvGrpSpPr>
          <p:cNvPr id="56" name="22 big">
            <a:extLst>
              <a:ext uri="{FF2B5EF4-FFF2-40B4-BE49-F238E27FC236}">
                <a16:creationId xmlns:a16="http://schemas.microsoft.com/office/drawing/2014/main" id="{166A1640-CB51-4CCA-9FDA-F75636D60C83}"/>
              </a:ext>
            </a:extLst>
          </p:cNvPr>
          <p:cNvGrpSpPr/>
          <p:nvPr/>
        </p:nvGrpSpPr>
        <p:grpSpPr>
          <a:xfrm>
            <a:off x="4291018" y="1384585"/>
            <a:ext cx="1023932" cy="1015739"/>
            <a:chOff x="2860271" y="4675197"/>
            <a:chExt cx="514326" cy="510211"/>
          </a:xfrm>
        </p:grpSpPr>
        <p:sp>
          <p:nvSpPr>
            <p:cNvPr id="57" name="Freeform: Shape 56">
              <a:extLst>
                <a:ext uri="{FF2B5EF4-FFF2-40B4-BE49-F238E27FC236}">
                  <a16:creationId xmlns:a16="http://schemas.microsoft.com/office/drawing/2014/main" id="{A6324475-1AED-4692-8A2C-88E21C2C5BFF}"/>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dirty="0">
                <a:solidFill>
                  <a:schemeClr val="bg1"/>
                </a:solidFill>
              </a:endParaRPr>
            </a:p>
          </p:txBody>
        </p:sp>
        <p:sp>
          <p:nvSpPr>
            <p:cNvPr id="58" name="TextBox 57">
              <a:extLst>
                <a:ext uri="{FF2B5EF4-FFF2-40B4-BE49-F238E27FC236}">
                  <a16:creationId xmlns:a16="http://schemas.microsoft.com/office/drawing/2014/main" id="{D0DB735C-44EC-4CE1-BBAF-08EA6E05BEAA}"/>
                </a:ext>
              </a:extLst>
            </p:cNvPr>
            <p:cNvSpPr txBox="1"/>
            <p:nvPr/>
          </p:nvSpPr>
          <p:spPr>
            <a:xfrm>
              <a:off x="2977892" y="4806849"/>
              <a:ext cx="325433" cy="231897"/>
            </a:xfrm>
            <a:prstGeom prst="rect">
              <a:avLst/>
            </a:prstGeom>
            <a:noFill/>
          </p:spPr>
          <p:txBody>
            <a:bodyPr wrap="square" rtlCol="0">
              <a:spAutoFit/>
            </a:bodyPr>
            <a:lstStyle/>
            <a:p>
              <a:pPr algn="l">
                <a:buClr>
                  <a:srgbClr val="008CCF"/>
                </a:buClr>
              </a:pPr>
              <a:r>
                <a:rPr lang="en-US" sz="2400" dirty="0">
                  <a:solidFill>
                    <a:schemeClr val="bg1"/>
                  </a:solidFill>
                </a:rPr>
                <a:t>22</a:t>
              </a:r>
            </a:p>
          </p:txBody>
        </p:sp>
      </p:grpSp>
      <p:sp>
        <p:nvSpPr>
          <p:cNvPr id="59" name="10 small blue">
            <a:extLst>
              <a:ext uri="{FF2B5EF4-FFF2-40B4-BE49-F238E27FC236}">
                <a16:creationId xmlns:a16="http://schemas.microsoft.com/office/drawing/2014/main" id="{0AA16491-ADFA-4948-96E2-E2E2C07CEF84}"/>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en-US" sz="2400" dirty="0">
                <a:solidFill>
                  <a:schemeClr val="bg1"/>
                </a:solidFill>
              </a:rPr>
              <a:t>10</a:t>
            </a:r>
          </a:p>
        </p:txBody>
      </p:sp>
      <p:sp>
        <p:nvSpPr>
          <p:cNvPr id="60" name="5 small blue">
            <a:extLst>
              <a:ext uri="{FF2B5EF4-FFF2-40B4-BE49-F238E27FC236}">
                <a16:creationId xmlns:a16="http://schemas.microsoft.com/office/drawing/2014/main" id="{2DB4A815-70FE-40F3-9030-A4764733B6C0}"/>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r>
              <a:rPr lang="en-US" sz="2400" dirty="0">
                <a:solidFill>
                  <a:schemeClr val="bg1"/>
                </a:solidFill>
              </a:rPr>
              <a:t> 5</a:t>
            </a:r>
          </a:p>
        </p:txBody>
      </p:sp>
      <p:sp>
        <p:nvSpPr>
          <p:cNvPr id="61" name="2 small green">
            <a:extLst>
              <a:ext uri="{FF2B5EF4-FFF2-40B4-BE49-F238E27FC236}">
                <a16:creationId xmlns:a16="http://schemas.microsoft.com/office/drawing/2014/main" id="{8F4EA099-C3C7-458A-A3AE-B501BEB3CAC3}"/>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2400" dirty="0">
                <a:solidFill>
                  <a:schemeClr val="bg1"/>
                </a:solidFill>
              </a:rPr>
              <a:t>2</a:t>
            </a:r>
          </a:p>
        </p:txBody>
      </p:sp>
      <p:sp>
        <p:nvSpPr>
          <p:cNvPr id="62" name="1 small green">
            <a:extLst>
              <a:ext uri="{FF2B5EF4-FFF2-40B4-BE49-F238E27FC236}">
                <a16:creationId xmlns:a16="http://schemas.microsoft.com/office/drawing/2014/main" id="{72EE5754-020A-4F11-BD79-6C2F1A883350}"/>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2400" dirty="0">
                <a:solidFill>
                  <a:schemeClr val="bg1"/>
                </a:solidFill>
              </a:rPr>
              <a:t>1</a:t>
            </a:r>
          </a:p>
        </p:txBody>
      </p:sp>
      <p:sp>
        <p:nvSpPr>
          <p:cNvPr id="63" name="5 big green">
            <a:extLst>
              <a:ext uri="{FF2B5EF4-FFF2-40B4-BE49-F238E27FC236}">
                <a16:creationId xmlns:a16="http://schemas.microsoft.com/office/drawing/2014/main" id="{3421F1FE-E0AA-46C6-A26B-E40AE06040B2}"/>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2400" dirty="0">
                <a:solidFill>
                  <a:schemeClr val="bg1"/>
                </a:solidFill>
              </a:rPr>
              <a:t>5</a:t>
            </a:r>
          </a:p>
        </p:txBody>
      </p:sp>
      <p:sp>
        <p:nvSpPr>
          <p:cNvPr id="64" name="Facilities">
            <a:extLst>
              <a:ext uri="{FF2B5EF4-FFF2-40B4-BE49-F238E27FC236}">
                <a16:creationId xmlns:a16="http://schemas.microsoft.com/office/drawing/2014/main" id="{56F7780B-AE6D-431D-93FC-234E1CE8BAD6}"/>
              </a:ext>
            </a:extLst>
          </p:cNvPr>
          <p:cNvSpPr/>
          <p:nvPr/>
        </p:nvSpPr>
        <p:spPr>
          <a:xfrm>
            <a:off x="5138205" y="5459124"/>
            <a:ext cx="1946366" cy="510778"/>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2400" dirty="0">
                <a:solidFill>
                  <a:schemeClr val="tx1"/>
                </a:solidFill>
              </a:rPr>
              <a:t>Facilities </a:t>
            </a:r>
          </a:p>
        </p:txBody>
      </p:sp>
      <p:grpSp>
        <p:nvGrpSpPr>
          <p:cNvPr id="65" name="Group 64">
            <a:extLst>
              <a:ext uri="{FF2B5EF4-FFF2-40B4-BE49-F238E27FC236}">
                <a16:creationId xmlns:a16="http://schemas.microsoft.com/office/drawing/2014/main" id="{3AD4EF99-03BA-4C03-84A2-B91FD10B9B81}"/>
              </a:ext>
            </a:extLst>
          </p:cNvPr>
          <p:cNvGrpSpPr/>
          <p:nvPr/>
        </p:nvGrpSpPr>
        <p:grpSpPr>
          <a:xfrm>
            <a:off x="8079628" y="1099257"/>
            <a:ext cx="941437" cy="1079079"/>
            <a:chOff x="6664972" y="4464757"/>
            <a:chExt cx="649510" cy="744471"/>
          </a:xfrm>
        </p:grpSpPr>
        <p:sp>
          <p:nvSpPr>
            <p:cNvPr id="66" name="Freeform: Shape 65">
              <a:extLst>
                <a:ext uri="{FF2B5EF4-FFF2-40B4-BE49-F238E27FC236}">
                  <a16:creationId xmlns:a16="http://schemas.microsoft.com/office/drawing/2014/main" id="{5825110A-F2AB-450B-B153-309F74F36CA5}"/>
                </a:ext>
              </a:extLst>
            </p:cNvPr>
            <p:cNvSpPr/>
            <p:nvPr/>
          </p:nvSpPr>
          <p:spPr>
            <a:xfrm>
              <a:off x="666497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80247EA1-7F21-427F-9CD0-A67152522BEF}"/>
                </a:ext>
              </a:extLst>
            </p:cNvPr>
            <p:cNvSpPr/>
            <p:nvPr/>
          </p:nvSpPr>
          <p:spPr>
            <a:xfrm>
              <a:off x="6990134" y="4655181"/>
              <a:ext cx="228455" cy="390172"/>
            </a:xfrm>
            <a:custGeom>
              <a:avLst/>
              <a:gdLst>
                <a:gd name="connsiteX0" fmla="*/ 161573 w 228455"/>
                <a:gd name="connsiteY0" fmla="*/ 390173 h 390172"/>
                <a:gd name="connsiteX1" fmla="*/ 161429 w 228455"/>
                <a:gd name="connsiteY1" fmla="*/ 66884 h 390172"/>
                <a:gd name="connsiteX2" fmla="*/ 0 w 228455"/>
                <a:gd name="connsiteY2" fmla="*/ 0 h 390172"/>
                <a:gd name="connsiteX3" fmla="*/ 0 w 228455"/>
                <a:gd name="connsiteY3" fmla="*/ 228600 h 390172"/>
              </a:gdLst>
              <a:ahLst/>
              <a:cxnLst>
                <a:cxn ang="0">
                  <a:pos x="connsiteX0" y="connsiteY0"/>
                </a:cxn>
                <a:cxn ang="0">
                  <a:pos x="connsiteX1" y="connsiteY1"/>
                </a:cxn>
                <a:cxn ang="0">
                  <a:pos x="connsiteX2" y="connsiteY2"/>
                </a:cxn>
                <a:cxn ang="0">
                  <a:pos x="connsiteX3" y="connsiteY3"/>
                </a:cxn>
              </a:cxnLst>
              <a:rect l="l" t="t" r="r" b="b"/>
              <a:pathLst>
                <a:path w="228455" h="390172">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w="9525" cap="flat">
              <a:noFill/>
              <a:prstDash val="solid"/>
              <a:miter/>
            </a:ln>
          </p:spPr>
          <p:txBody>
            <a:bodyPr rtlCol="0" anchor="ctr"/>
            <a:lstStyle/>
            <a:p>
              <a:endParaRPr lang="en-US" dirty="0"/>
            </a:p>
          </p:txBody>
        </p:sp>
      </p:grpSp>
      <p:grpSp>
        <p:nvGrpSpPr>
          <p:cNvPr id="68" name="Group 67">
            <a:extLst>
              <a:ext uri="{FF2B5EF4-FFF2-40B4-BE49-F238E27FC236}">
                <a16:creationId xmlns:a16="http://schemas.microsoft.com/office/drawing/2014/main" id="{D8DDDAE1-9D74-4A53-A5C1-4EE9B6480AEC}"/>
              </a:ext>
            </a:extLst>
          </p:cNvPr>
          <p:cNvGrpSpPr/>
          <p:nvPr/>
        </p:nvGrpSpPr>
        <p:grpSpPr>
          <a:xfrm>
            <a:off x="8079628" y="1099257"/>
            <a:ext cx="941437" cy="1079079"/>
            <a:chOff x="7871212" y="4464757"/>
            <a:chExt cx="649510" cy="744471"/>
          </a:xfrm>
        </p:grpSpPr>
        <p:sp>
          <p:nvSpPr>
            <p:cNvPr id="69" name="Freeform: Shape 68">
              <a:extLst>
                <a:ext uri="{FF2B5EF4-FFF2-40B4-BE49-F238E27FC236}">
                  <a16:creationId xmlns:a16="http://schemas.microsoft.com/office/drawing/2014/main" id="{114FC928-5A68-4F98-BACE-B9F3CB0138C4}"/>
                </a:ext>
              </a:extLst>
            </p:cNvPr>
            <p:cNvSpPr/>
            <p:nvPr/>
          </p:nvSpPr>
          <p:spPr>
            <a:xfrm>
              <a:off x="787121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1ED8D9A-9EC0-4640-AD3C-46EE9EFF39ED}"/>
                </a:ext>
              </a:extLst>
            </p:cNvPr>
            <p:cNvSpPr/>
            <p:nvPr/>
          </p:nvSpPr>
          <p:spPr>
            <a:xfrm>
              <a:off x="8196374" y="4655181"/>
              <a:ext cx="228600" cy="457199"/>
            </a:xfrm>
            <a:custGeom>
              <a:avLst/>
              <a:gdLst>
                <a:gd name="connsiteX0" fmla="*/ 0 w 228600"/>
                <a:gd name="connsiteY0" fmla="*/ 0 h 457199"/>
                <a:gd name="connsiteX1" fmla="*/ 228600 w 228600"/>
                <a:gd name="connsiteY1" fmla="*/ 228600 h 457199"/>
                <a:gd name="connsiteX2" fmla="*/ 0 w 228600"/>
                <a:gd name="connsiteY2" fmla="*/ 457200 h 457199"/>
              </a:gdLst>
              <a:ahLst/>
              <a:cxnLst>
                <a:cxn ang="0">
                  <a:pos x="connsiteX0" y="connsiteY0"/>
                </a:cxn>
                <a:cxn ang="0">
                  <a:pos x="connsiteX1" y="connsiteY1"/>
                </a:cxn>
                <a:cxn ang="0">
                  <a:pos x="connsiteX2" y="connsiteY2"/>
                </a:cxn>
              </a:cxnLst>
              <a:rect l="l" t="t" r="r" b="b"/>
              <a:pathLst>
                <a:path w="228600" h="457199">
                  <a:moveTo>
                    <a:pt x="0" y="0"/>
                  </a:moveTo>
                  <a:cubicBezTo>
                    <a:pt x="126252" y="0"/>
                    <a:pt x="228600" y="102348"/>
                    <a:pt x="228600" y="228600"/>
                  </a:cubicBezTo>
                  <a:cubicBezTo>
                    <a:pt x="228600" y="354852"/>
                    <a:pt x="126252" y="457200"/>
                    <a:pt x="0" y="457200"/>
                  </a:cubicBezTo>
                  <a:close/>
                </a:path>
              </a:pathLst>
            </a:custGeom>
            <a:solidFill>
              <a:schemeClr val="accent2"/>
            </a:solidFill>
            <a:ln w="9525" cap="flat">
              <a:noFill/>
              <a:prstDash val="solid"/>
              <a:miter/>
            </a:ln>
          </p:spPr>
          <p:txBody>
            <a:bodyPr rtlCol="0" anchor="ctr"/>
            <a:lstStyle/>
            <a:p>
              <a:endParaRPr lang="en-US" dirty="0"/>
            </a:p>
          </p:txBody>
        </p:sp>
      </p:grpSp>
      <p:grpSp>
        <p:nvGrpSpPr>
          <p:cNvPr id="71" name="Group 70">
            <a:extLst>
              <a:ext uri="{FF2B5EF4-FFF2-40B4-BE49-F238E27FC236}">
                <a16:creationId xmlns:a16="http://schemas.microsoft.com/office/drawing/2014/main" id="{E2A8F177-B027-4A51-8EF3-C8A8894B1D92}"/>
              </a:ext>
            </a:extLst>
          </p:cNvPr>
          <p:cNvGrpSpPr/>
          <p:nvPr/>
        </p:nvGrpSpPr>
        <p:grpSpPr>
          <a:xfrm>
            <a:off x="8080069" y="1099650"/>
            <a:ext cx="940904" cy="1078604"/>
            <a:chOff x="9223425" y="4514042"/>
            <a:chExt cx="649143" cy="744144"/>
          </a:xfrm>
        </p:grpSpPr>
        <p:sp>
          <p:nvSpPr>
            <p:cNvPr id="72" name="Freeform: Shape 71">
              <a:extLst>
                <a:ext uri="{FF2B5EF4-FFF2-40B4-BE49-F238E27FC236}">
                  <a16:creationId xmlns:a16="http://schemas.microsoft.com/office/drawing/2014/main" id="{E404D469-032E-49F3-B079-0DAE394639C6}"/>
                </a:ext>
              </a:extLst>
            </p:cNvPr>
            <p:cNvSpPr/>
            <p:nvPr/>
          </p:nvSpPr>
          <p:spPr>
            <a:xfrm>
              <a:off x="9223425" y="4514042"/>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4A1ED06-9291-4C64-84D6-21C6DA2DA046}"/>
                </a:ext>
              </a:extLst>
            </p:cNvPr>
            <p:cNvSpPr/>
            <p:nvPr/>
          </p:nvSpPr>
          <p:spPr>
            <a:xfrm>
              <a:off x="9386552" y="4705494"/>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w="9525" cap="flat">
              <a:noFill/>
              <a:prstDash val="solid"/>
              <a:miter/>
            </a:ln>
          </p:spPr>
          <p:txBody>
            <a:bodyPr rtlCol="0" anchor="ctr"/>
            <a:lstStyle/>
            <a:p>
              <a:endParaRPr lang="en-US" dirty="0"/>
            </a:p>
          </p:txBody>
        </p:sp>
      </p:grpSp>
      <p:grpSp>
        <p:nvGrpSpPr>
          <p:cNvPr id="74" name="Group 73">
            <a:extLst>
              <a:ext uri="{FF2B5EF4-FFF2-40B4-BE49-F238E27FC236}">
                <a16:creationId xmlns:a16="http://schemas.microsoft.com/office/drawing/2014/main" id="{EC946A62-5814-4550-8C02-5BD813FB281E}"/>
              </a:ext>
            </a:extLst>
          </p:cNvPr>
          <p:cNvGrpSpPr/>
          <p:nvPr/>
        </p:nvGrpSpPr>
        <p:grpSpPr>
          <a:xfrm>
            <a:off x="8079628" y="1099257"/>
            <a:ext cx="941437" cy="1079079"/>
            <a:chOff x="10576132" y="4605736"/>
            <a:chExt cx="649510" cy="744471"/>
          </a:xfrm>
        </p:grpSpPr>
        <p:sp>
          <p:nvSpPr>
            <p:cNvPr id="75" name="Freeform: Shape 74">
              <a:extLst>
                <a:ext uri="{FF2B5EF4-FFF2-40B4-BE49-F238E27FC236}">
                  <a16:creationId xmlns:a16="http://schemas.microsoft.com/office/drawing/2014/main" id="{89C73F42-1D1A-4C0E-9DB5-68C9A568D8C6}"/>
                </a:ext>
              </a:extLst>
            </p:cNvPr>
            <p:cNvSpPr/>
            <p:nvPr/>
          </p:nvSpPr>
          <p:spPr>
            <a:xfrm>
              <a:off x="10576132" y="4605736"/>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AC16E118-435F-40F6-8281-2520E4723D61}"/>
                </a:ext>
              </a:extLst>
            </p:cNvPr>
            <p:cNvSpPr/>
            <p:nvPr/>
          </p:nvSpPr>
          <p:spPr>
            <a:xfrm>
              <a:off x="10672694" y="4796160"/>
              <a:ext cx="456971" cy="456971"/>
            </a:xfrm>
            <a:custGeom>
              <a:avLst/>
              <a:gdLst>
                <a:gd name="connsiteX0" fmla="*/ 0 w 456971"/>
                <a:gd name="connsiteY0" fmla="*/ 228600 h 456971"/>
                <a:gd name="connsiteX1" fmla="*/ 228600 w 456971"/>
                <a:gd name="connsiteY1" fmla="*/ 456971 h 456971"/>
                <a:gd name="connsiteX2" fmla="*/ 456971 w 456971"/>
                <a:gd name="connsiteY2" fmla="*/ 228371 h 456971"/>
                <a:gd name="connsiteX3" fmla="*/ 228600 w 456971"/>
                <a:gd name="connsiteY3" fmla="*/ 0 h 456971"/>
                <a:gd name="connsiteX4" fmla="*/ 228600 w 456971"/>
                <a:gd name="connsiteY4" fmla="*/ 228600 h 4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71" h="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w="9525" cap="flat">
              <a:noFill/>
              <a:prstDash val="solid"/>
              <a:miter/>
            </a:ln>
          </p:spPr>
          <p:txBody>
            <a:bodyPr rtlCol="0" anchor="ctr"/>
            <a:lstStyle/>
            <a:p>
              <a:endParaRPr lang="en-US" dirty="0"/>
            </a:p>
          </p:txBody>
        </p:sp>
      </p:grpSp>
      <p:sp>
        <p:nvSpPr>
          <p:cNvPr id="77" name="Rectangle: Rounded Corners 76">
            <a:extLst>
              <a:ext uri="{FF2B5EF4-FFF2-40B4-BE49-F238E27FC236}">
                <a16:creationId xmlns:a16="http://schemas.microsoft.com/office/drawing/2014/main" id="{6E5AB5AC-227E-40C0-8D73-FFA2592C3820}"/>
              </a:ext>
            </a:extLst>
          </p:cNvPr>
          <p:cNvSpPr/>
          <p:nvPr/>
        </p:nvSpPr>
        <p:spPr>
          <a:xfrm>
            <a:off x="4841881" y="567457"/>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 data</a:t>
            </a:r>
          </a:p>
        </p:txBody>
      </p:sp>
    </p:spTree>
    <p:custDataLst>
      <p:tags r:id="rId1"/>
    </p:custDataLst>
    <p:extLst>
      <p:ext uri="{BB962C8B-B14F-4D97-AF65-F5344CB8AC3E}">
        <p14:creationId xmlns:p14="http://schemas.microsoft.com/office/powerpoint/2010/main" val="789321120"/>
      </p:ext>
    </p:extLst>
  </p:cSld>
  <p:clrMapOvr>
    <a:masterClrMapping/>
  </p:clrMapOvr>
  <p:transition spd="slow" advTm="248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500" fill="hold"/>
                                        <p:tgtEl>
                                          <p:spTgt spid="64"/>
                                        </p:tgtEl>
                                        <p:attrNameLst>
                                          <p:attrName>ppt_x</p:attrName>
                                        </p:attrNameLst>
                                      </p:cBhvr>
                                      <p:tavLst>
                                        <p:tav tm="0">
                                          <p:val>
                                            <p:strVal val="#ppt_x"/>
                                          </p:val>
                                        </p:tav>
                                        <p:tav tm="100000">
                                          <p:val>
                                            <p:strVal val="#ppt_x"/>
                                          </p:val>
                                        </p:tav>
                                      </p:tavLst>
                                    </p:anim>
                                    <p:anim calcmode="lin" valueType="num">
                                      <p:cBhvr additive="base">
                                        <p:cTn id="32" dur="500" fill="hold"/>
                                        <p:tgtEl>
                                          <p:spTgt spid="64"/>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down)">
                                      <p:cBhvr>
                                        <p:cTn id="36" dur="500"/>
                                        <p:tgtEl>
                                          <p:spTgt spid="41"/>
                                        </p:tgtEl>
                                      </p:cBhvr>
                                    </p:animEffect>
                                  </p:childTnLst>
                                </p:cTn>
                              </p:par>
                              <p:par>
                                <p:cTn id="37" presetID="22" presetClass="entr" presetSubtype="4"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par>
                                <p:cTn id="40" presetID="22" presetClass="entr" presetSubtype="4"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22" presetClass="entr" presetSubtype="4"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down)">
                                      <p:cBhvr>
                                        <p:cTn id="45" dur="500"/>
                                        <p:tgtEl>
                                          <p:spTgt spid="52"/>
                                        </p:tgtEl>
                                      </p:cBhvr>
                                    </p:animEffect>
                                  </p:childTnLst>
                                </p:cTn>
                              </p:par>
                              <p:par>
                                <p:cTn id="46" presetID="22" presetClass="entr" presetSubtype="4"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down)">
                                      <p:cBhvr>
                                        <p:cTn id="51" dur="500"/>
                                        <p:tgtEl>
                                          <p:spTgt spid="43"/>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down)">
                                      <p:cBhvr>
                                        <p:cTn id="62" dur="500"/>
                                        <p:tgtEl>
                                          <p:spTgt spid="50"/>
                                        </p:tgtEl>
                                      </p:cBhvr>
                                    </p:animEffect>
                                  </p:childTnLst>
                                </p:cTn>
                              </p:par>
                              <p:par>
                                <p:cTn id="63" presetID="22" presetClass="entr" presetSubtype="4"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p:cTn id="74" dur="500" fill="hold"/>
                                        <p:tgtEl>
                                          <p:spTgt spid="44"/>
                                        </p:tgtEl>
                                        <p:attrNameLst>
                                          <p:attrName>ppt_w</p:attrName>
                                        </p:attrNameLst>
                                      </p:cBhvr>
                                      <p:tavLst>
                                        <p:tav tm="0">
                                          <p:val>
                                            <p:fltVal val="0"/>
                                          </p:val>
                                        </p:tav>
                                        <p:tav tm="100000">
                                          <p:val>
                                            <p:strVal val="#ppt_w"/>
                                          </p:val>
                                        </p:tav>
                                      </p:tavLst>
                                    </p:anim>
                                    <p:anim calcmode="lin" valueType="num">
                                      <p:cBhvr>
                                        <p:cTn id="75" dur="500" fill="hold"/>
                                        <p:tgtEl>
                                          <p:spTgt spid="44"/>
                                        </p:tgtEl>
                                        <p:attrNameLst>
                                          <p:attrName>ppt_h</p:attrName>
                                        </p:attrNameLst>
                                      </p:cBhvr>
                                      <p:tavLst>
                                        <p:tav tm="0">
                                          <p:val>
                                            <p:fltVal val="0"/>
                                          </p:val>
                                        </p:tav>
                                        <p:tav tm="100000">
                                          <p:val>
                                            <p:strVal val="#ppt_h"/>
                                          </p:val>
                                        </p:tav>
                                      </p:tavLst>
                                    </p:anim>
                                    <p:animEffect transition="in" filter="fade">
                                      <p:cBhvr>
                                        <p:cTn id="76" dur="500"/>
                                        <p:tgtEl>
                                          <p:spTgt spid="44"/>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p:cTn id="79" dur="500" fill="hold"/>
                                        <p:tgtEl>
                                          <p:spTgt spid="61"/>
                                        </p:tgtEl>
                                        <p:attrNameLst>
                                          <p:attrName>ppt_w</p:attrName>
                                        </p:attrNameLst>
                                      </p:cBhvr>
                                      <p:tavLst>
                                        <p:tav tm="0">
                                          <p:val>
                                            <p:fltVal val="0"/>
                                          </p:val>
                                        </p:tav>
                                        <p:tav tm="100000">
                                          <p:val>
                                            <p:strVal val="#ppt_w"/>
                                          </p:val>
                                        </p:tav>
                                      </p:tavLst>
                                    </p:anim>
                                    <p:anim calcmode="lin" valueType="num">
                                      <p:cBhvr>
                                        <p:cTn id="80" dur="500" fill="hold"/>
                                        <p:tgtEl>
                                          <p:spTgt spid="61"/>
                                        </p:tgtEl>
                                        <p:attrNameLst>
                                          <p:attrName>ppt_h</p:attrName>
                                        </p:attrNameLst>
                                      </p:cBhvr>
                                      <p:tavLst>
                                        <p:tav tm="0">
                                          <p:val>
                                            <p:fltVal val="0"/>
                                          </p:val>
                                        </p:tav>
                                        <p:tav tm="100000">
                                          <p:val>
                                            <p:strVal val="#ppt_h"/>
                                          </p:val>
                                        </p:tav>
                                      </p:tavLst>
                                    </p:anim>
                                    <p:animEffect transition="in" filter="fade">
                                      <p:cBhvr>
                                        <p:cTn id="81" dur="500"/>
                                        <p:tgtEl>
                                          <p:spTgt spid="61"/>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p:cTn id="84" dur="500" fill="hold"/>
                                        <p:tgtEl>
                                          <p:spTgt spid="62"/>
                                        </p:tgtEl>
                                        <p:attrNameLst>
                                          <p:attrName>ppt_w</p:attrName>
                                        </p:attrNameLst>
                                      </p:cBhvr>
                                      <p:tavLst>
                                        <p:tav tm="0">
                                          <p:val>
                                            <p:fltVal val="0"/>
                                          </p:val>
                                        </p:tav>
                                        <p:tav tm="100000">
                                          <p:val>
                                            <p:strVal val="#ppt_w"/>
                                          </p:val>
                                        </p:tav>
                                      </p:tavLst>
                                    </p:anim>
                                    <p:anim calcmode="lin" valueType="num">
                                      <p:cBhvr>
                                        <p:cTn id="85" dur="500" fill="hold"/>
                                        <p:tgtEl>
                                          <p:spTgt spid="62"/>
                                        </p:tgtEl>
                                        <p:attrNameLst>
                                          <p:attrName>ppt_h</p:attrName>
                                        </p:attrNameLst>
                                      </p:cBhvr>
                                      <p:tavLst>
                                        <p:tav tm="0">
                                          <p:val>
                                            <p:fltVal val="0"/>
                                          </p:val>
                                        </p:tav>
                                        <p:tav tm="100000">
                                          <p:val>
                                            <p:strVal val="#ppt_h"/>
                                          </p:val>
                                        </p:tav>
                                      </p:tavLst>
                                    </p:anim>
                                    <p:animEffect transition="in" filter="fade">
                                      <p:cBhvr>
                                        <p:cTn id="86" dur="500"/>
                                        <p:tgtEl>
                                          <p:spTgt spid="6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p:cTn id="89" dur="500" fill="hold"/>
                                        <p:tgtEl>
                                          <p:spTgt spid="45"/>
                                        </p:tgtEl>
                                        <p:attrNameLst>
                                          <p:attrName>ppt_w</p:attrName>
                                        </p:attrNameLst>
                                      </p:cBhvr>
                                      <p:tavLst>
                                        <p:tav tm="0">
                                          <p:val>
                                            <p:fltVal val="0"/>
                                          </p:val>
                                        </p:tav>
                                        <p:tav tm="100000">
                                          <p:val>
                                            <p:strVal val="#ppt_w"/>
                                          </p:val>
                                        </p:tav>
                                      </p:tavLst>
                                    </p:anim>
                                    <p:anim calcmode="lin" valueType="num">
                                      <p:cBhvr>
                                        <p:cTn id="90" dur="500" fill="hold"/>
                                        <p:tgtEl>
                                          <p:spTgt spid="45"/>
                                        </p:tgtEl>
                                        <p:attrNameLst>
                                          <p:attrName>ppt_h</p:attrName>
                                        </p:attrNameLst>
                                      </p:cBhvr>
                                      <p:tavLst>
                                        <p:tav tm="0">
                                          <p:val>
                                            <p:fltVal val="0"/>
                                          </p:val>
                                        </p:tav>
                                        <p:tav tm="100000">
                                          <p:val>
                                            <p:strVal val="#ppt_h"/>
                                          </p:val>
                                        </p:tav>
                                      </p:tavLst>
                                    </p:anim>
                                    <p:animEffect transition="in" filter="fade">
                                      <p:cBhvr>
                                        <p:cTn id="91" dur="500"/>
                                        <p:tgtEl>
                                          <p:spTgt spid="45"/>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 calcmode="lin" valueType="num">
                                      <p:cBhvr>
                                        <p:cTn id="94" dur="500" fill="hold"/>
                                        <p:tgtEl>
                                          <p:spTgt spid="60"/>
                                        </p:tgtEl>
                                        <p:attrNameLst>
                                          <p:attrName>ppt_w</p:attrName>
                                        </p:attrNameLst>
                                      </p:cBhvr>
                                      <p:tavLst>
                                        <p:tav tm="0">
                                          <p:val>
                                            <p:fltVal val="0"/>
                                          </p:val>
                                        </p:tav>
                                        <p:tav tm="100000">
                                          <p:val>
                                            <p:strVal val="#ppt_w"/>
                                          </p:val>
                                        </p:tav>
                                      </p:tavLst>
                                    </p:anim>
                                    <p:anim calcmode="lin" valueType="num">
                                      <p:cBhvr>
                                        <p:cTn id="95" dur="500" fill="hold"/>
                                        <p:tgtEl>
                                          <p:spTgt spid="60"/>
                                        </p:tgtEl>
                                        <p:attrNameLst>
                                          <p:attrName>ppt_h</p:attrName>
                                        </p:attrNameLst>
                                      </p:cBhvr>
                                      <p:tavLst>
                                        <p:tav tm="0">
                                          <p:val>
                                            <p:fltVal val="0"/>
                                          </p:val>
                                        </p:tav>
                                        <p:tav tm="100000">
                                          <p:val>
                                            <p:strVal val="#ppt_h"/>
                                          </p:val>
                                        </p:tav>
                                      </p:tavLst>
                                    </p:anim>
                                    <p:animEffect transition="in" filter="fade">
                                      <p:cBhvr>
                                        <p:cTn id="96" dur="500"/>
                                        <p:tgtEl>
                                          <p:spTgt spid="60"/>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anim calcmode="lin" valueType="num">
                                      <p:cBhvr>
                                        <p:cTn id="99" dur="500" fill="hold"/>
                                        <p:tgtEl>
                                          <p:spTgt spid="59"/>
                                        </p:tgtEl>
                                        <p:attrNameLst>
                                          <p:attrName>ppt_w</p:attrName>
                                        </p:attrNameLst>
                                      </p:cBhvr>
                                      <p:tavLst>
                                        <p:tav tm="0">
                                          <p:val>
                                            <p:fltVal val="0"/>
                                          </p:val>
                                        </p:tav>
                                        <p:tav tm="100000">
                                          <p:val>
                                            <p:strVal val="#ppt_w"/>
                                          </p:val>
                                        </p:tav>
                                      </p:tavLst>
                                    </p:anim>
                                    <p:anim calcmode="lin" valueType="num">
                                      <p:cBhvr>
                                        <p:cTn id="100" dur="500" fill="hold"/>
                                        <p:tgtEl>
                                          <p:spTgt spid="59"/>
                                        </p:tgtEl>
                                        <p:attrNameLst>
                                          <p:attrName>ppt_h</p:attrName>
                                        </p:attrNameLst>
                                      </p:cBhvr>
                                      <p:tavLst>
                                        <p:tav tm="0">
                                          <p:val>
                                            <p:fltVal val="0"/>
                                          </p:val>
                                        </p:tav>
                                        <p:tav tm="100000">
                                          <p:val>
                                            <p:strVal val="#ppt_h"/>
                                          </p:val>
                                        </p:tav>
                                      </p:tavLst>
                                    </p:anim>
                                    <p:animEffect transition="in" filter="fade">
                                      <p:cBhvr>
                                        <p:cTn id="101" dur="500"/>
                                        <p:tgtEl>
                                          <p:spTgt spid="59"/>
                                        </p:tgtEl>
                                      </p:cBhvr>
                                    </p:animEffect>
                                  </p:childTnLst>
                                </p:cTn>
                              </p:par>
                            </p:childTnLst>
                          </p:cTn>
                        </p:par>
                        <p:par>
                          <p:cTn id="102" fill="hold">
                            <p:stCondLst>
                              <p:cond delay="500"/>
                            </p:stCondLst>
                            <p:childTnLst>
                              <p:par>
                                <p:cTn id="103" presetID="53" presetClass="entr" presetSubtype="16" fill="hold" grpId="0" nodeType="afterEffect">
                                  <p:stCondLst>
                                    <p:cond delay="500"/>
                                  </p:stCondLst>
                                  <p:childTnLst>
                                    <p:set>
                                      <p:cBhvr>
                                        <p:cTn id="104" dur="1" fill="hold">
                                          <p:stCondLst>
                                            <p:cond delay="0"/>
                                          </p:stCondLst>
                                        </p:cTn>
                                        <p:tgtEl>
                                          <p:spTgt spid="63"/>
                                        </p:tgtEl>
                                        <p:attrNameLst>
                                          <p:attrName>style.visibility</p:attrName>
                                        </p:attrNameLst>
                                      </p:cBhvr>
                                      <p:to>
                                        <p:strVal val="visible"/>
                                      </p:to>
                                    </p:set>
                                    <p:anim calcmode="lin" valueType="num">
                                      <p:cBhvr>
                                        <p:cTn id="105" dur="500" fill="hold"/>
                                        <p:tgtEl>
                                          <p:spTgt spid="63"/>
                                        </p:tgtEl>
                                        <p:attrNameLst>
                                          <p:attrName>ppt_w</p:attrName>
                                        </p:attrNameLst>
                                      </p:cBhvr>
                                      <p:tavLst>
                                        <p:tav tm="0">
                                          <p:val>
                                            <p:fltVal val="0"/>
                                          </p:val>
                                        </p:tav>
                                        <p:tav tm="100000">
                                          <p:val>
                                            <p:strVal val="#ppt_w"/>
                                          </p:val>
                                        </p:tav>
                                      </p:tavLst>
                                    </p:anim>
                                    <p:anim calcmode="lin" valueType="num">
                                      <p:cBhvr>
                                        <p:cTn id="106" dur="500" fill="hold"/>
                                        <p:tgtEl>
                                          <p:spTgt spid="63"/>
                                        </p:tgtEl>
                                        <p:attrNameLst>
                                          <p:attrName>ppt_h</p:attrName>
                                        </p:attrNameLst>
                                      </p:cBhvr>
                                      <p:tavLst>
                                        <p:tav tm="0">
                                          <p:val>
                                            <p:fltVal val="0"/>
                                          </p:val>
                                        </p:tav>
                                        <p:tav tm="100000">
                                          <p:val>
                                            <p:strVal val="#ppt_h"/>
                                          </p:val>
                                        </p:tav>
                                      </p:tavLst>
                                    </p:anim>
                                    <p:animEffect transition="in" filter="fade">
                                      <p:cBhvr>
                                        <p:cTn id="107" dur="500"/>
                                        <p:tgtEl>
                                          <p:spTgt spid="63"/>
                                        </p:tgtEl>
                                      </p:cBhvr>
                                    </p:animEffect>
                                  </p:childTnLst>
                                </p:cTn>
                              </p:par>
                            </p:childTnLst>
                          </p:cTn>
                        </p:par>
                        <p:par>
                          <p:cTn id="108" fill="hold">
                            <p:stCondLst>
                              <p:cond delay="1500"/>
                            </p:stCondLst>
                            <p:childTnLst>
                              <p:par>
                                <p:cTn id="109" presetID="53" presetClass="entr" presetSubtype="16" fill="hold" nodeType="afterEffect">
                                  <p:stCondLst>
                                    <p:cond delay="500"/>
                                  </p:stCondLst>
                                  <p:childTnLst>
                                    <p:set>
                                      <p:cBhvr>
                                        <p:cTn id="110" dur="1" fill="hold">
                                          <p:stCondLst>
                                            <p:cond delay="0"/>
                                          </p:stCondLst>
                                        </p:cTn>
                                        <p:tgtEl>
                                          <p:spTgt spid="53"/>
                                        </p:tgtEl>
                                        <p:attrNameLst>
                                          <p:attrName>style.visibility</p:attrName>
                                        </p:attrNameLst>
                                      </p:cBhvr>
                                      <p:to>
                                        <p:strVal val="visible"/>
                                      </p:to>
                                    </p:set>
                                    <p:anim calcmode="lin" valueType="num">
                                      <p:cBhvr>
                                        <p:cTn id="111" dur="500" fill="hold"/>
                                        <p:tgtEl>
                                          <p:spTgt spid="53"/>
                                        </p:tgtEl>
                                        <p:attrNameLst>
                                          <p:attrName>ppt_w</p:attrName>
                                        </p:attrNameLst>
                                      </p:cBhvr>
                                      <p:tavLst>
                                        <p:tav tm="0">
                                          <p:val>
                                            <p:fltVal val="0"/>
                                          </p:val>
                                        </p:tav>
                                        <p:tav tm="100000">
                                          <p:val>
                                            <p:strVal val="#ppt_w"/>
                                          </p:val>
                                        </p:tav>
                                      </p:tavLst>
                                    </p:anim>
                                    <p:anim calcmode="lin" valueType="num">
                                      <p:cBhvr>
                                        <p:cTn id="112" dur="500" fill="hold"/>
                                        <p:tgtEl>
                                          <p:spTgt spid="53"/>
                                        </p:tgtEl>
                                        <p:attrNameLst>
                                          <p:attrName>ppt_h</p:attrName>
                                        </p:attrNameLst>
                                      </p:cBhvr>
                                      <p:tavLst>
                                        <p:tav tm="0">
                                          <p:val>
                                            <p:fltVal val="0"/>
                                          </p:val>
                                        </p:tav>
                                        <p:tav tm="100000">
                                          <p:val>
                                            <p:strVal val="#ppt_h"/>
                                          </p:val>
                                        </p:tav>
                                      </p:tavLst>
                                    </p:anim>
                                    <p:animEffect transition="in" filter="fade">
                                      <p:cBhvr>
                                        <p:cTn id="113" dur="500"/>
                                        <p:tgtEl>
                                          <p:spTgt spid="53"/>
                                        </p:tgtEl>
                                      </p:cBhvr>
                                    </p:animEffect>
                                  </p:childTnLst>
                                </p:cTn>
                              </p:par>
                            </p:childTnLst>
                          </p:cTn>
                        </p:par>
                        <p:par>
                          <p:cTn id="114" fill="hold">
                            <p:stCondLst>
                              <p:cond delay="2500"/>
                            </p:stCondLst>
                            <p:childTnLst>
                              <p:par>
                                <p:cTn id="115" presetID="53" presetClass="entr" presetSubtype="16" fill="hold" nodeType="afterEffect">
                                  <p:stCondLst>
                                    <p:cond delay="500"/>
                                  </p:stCondLst>
                                  <p:childTnLst>
                                    <p:set>
                                      <p:cBhvr>
                                        <p:cTn id="116" dur="1" fill="hold">
                                          <p:stCondLst>
                                            <p:cond delay="0"/>
                                          </p:stCondLst>
                                        </p:cTn>
                                        <p:tgtEl>
                                          <p:spTgt spid="56"/>
                                        </p:tgtEl>
                                        <p:attrNameLst>
                                          <p:attrName>style.visibility</p:attrName>
                                        </p:attrNameLst>
                                      </p:cBhvr>
                                      <p:to>
                                        <p:strVal val="visible"/>
                                      </p:to>
                                    </p:set>
                                    <p:anim calcmode="lin" valueType="num">
                                      <p:cBhvr>
                                        <p:cTn id="117" dur="500" fill="hold"/>
                                        <p:tgtEl>
                                          <p:spTgt spid="56"/>
                                        </p:tgtEl>
                                        <p:attrNameLst>
                                          <p:attrName>ppt_w</p:attrName>
                                        </p:attrNameLst>
                                      </p:cBhvr>
                                      <p:tavLst>
                                        <p:tav tm="0">
                                          <p:val>
                                            <p:fltVal val="0"/>
                                          </p:val>
                                        </p:tav>
                                        <p:tav tm="100000">
                                          <p:val>
                                            <p:strVal val="#ppt_w"/>
                                          </p:val>
                                        </p:tav>
                                      </p:tavLst>
                                    </p:anim>
                                    <p:anim calcmode="lin" valueType="num">
                                      <p:cBhvr>
                                        <p:cTn id="118" dur="500" fill="hold"/>
                                        <p:tgtEl>
                                          <p:spTgt spid="56"/>
                                        </p:tgtEl>
                                        <p:attrNameLst>
                                          <p:attrName>ppt_h</p:attrName>
                                        </p:attrNameLst>
                                      </p:cBhvr>
                                      <p:tavLst>
                                        <p:tav tm="0">
                                          <p:val>
                                            <p:fltVal val="0"/>
                                          </p:val>
                                        </p:tav>
                                        <p:tav tm="100000">
                                          <p:val>
                                            <p:strVal val="#ppt_h"/>
                                          </p:val>
                                        </p:tav>
                                      </p:tavLst>
                                    </p:anim>
                                    <p:animEffect transition="in" filter="fade">
                                      <p:cBhvr>
                                        <p:cTn id="119" dur="500"/>
                                        <p:tgtEl>
                                          <p:spTgt spid="56"/>
                                        </p:tgtEl>
                                      </p:cBhvr>
                                    </p:animEffect>
                                  </p:childTnLst>
                                </p:cTn>
                              </p:par>
                            </p:childTnLst>
                          </p:cTn>
                        </p:par>
                        <p:par>
                          <p:cTn id="120" fill="hold">
                            <p:stCondLst>
                              <p:cond delay="3500"/>
                            </p:stCondLst>
                            <p:childTnLst>
                              <p:par>
                                <p:cTn id="121" presetID="10" presetClass="entr" presetSubtype="0" fill="hold" grpId="0" nodeType="after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fade">
                                      <p:cBhvr>
                                        <p:cTn id="123" dur="500"/>
                                        <p:tgtEl>
                                          <p:spTgt spid="7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65"/>
                                        </p:tgtEl>
                                        <p:attrNameLst>
                                          <p:attrName>style.visibility</p:attrName>
                                        </p:attrNameLst>
                                      </p:cBhvr>
                                      <p:to>
                                        <p:strVal val="visible"/>
                                      </p:to>
                                    </p:set>
                                    <p:animEffect transition="in" filter="fade">
                                      <p:cBhvr>
                                        <p:cTn id="128" dur="500"/>
                                        <p:tgtEl>
                                          <p:spTgt spid="65"/>
                                        </p:tgtEl>
                                      </p:cBhvr>
                                    </p:animEffec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childTnLst>
                          </p:cTn>
                        </p:par>
                        <p:par>
                          <p:cTn id="133" fill="hold">
                            <p:stCondLst>
                              <p:cond delay="1000"/>
                            </p:stCondLst>
                            <p:childTnLst>
                              <p:par>
                                <p:cTn id="134" presetID="10" presetClass="entr" presetSubtype="0" fill="hold" nodeType="afterEffect">
                                  <p:stCondLst>
                                    <p:cond delay="0"/>
                                  </p:stCondLst>
                                  <p:childTnLst>
                                    <p:set>
                                      <p:cBhvr>
                                        <p:cTn id="135" dur="1" fill="hold">
                                          <p:stCondLst>
                                            <p:cond delay="0"/>
                                          </p:stCondLst>
                                        </p:cTn>
                                        <p:tgtEl>
                                          <p:spTgt spid="71"/>
                                        </p:tgtEl>
                                        <p:attrNameLst>
                                          <p:attrName>style.visibility</p:attrName>
                                        </p:attrNameLst>
                                      </p:cBhvr>
                                      <p:to>
                                        <p:strVal val="visible"/>
                                      </p:to>
                                    </p:set>
                                    <p:animEffect transition="in" filter="fade">
                                      <p:cBhvr>
                                        <p:cTn id="136" dur="500"/>
                                        <p:tgtEl>
                                          <p:spTgt spid="71"/>
                                        </p:tgtEl>
                                      </p:cBhvr>
                                    </p:animEffect>
                                  </p:childTnLst>
                                </p:cTn>
                              </p:par>
                            </p:childTnLst>
                          </p:cTn>
                        </p:par>
                        <p:par>
                          <p:cTn id="137" fill="hold">
                            <p:stCondLst>
                              <p:cond delay="1500"/>
                            </p:stCondLst>
                            <p:childTnLst>
                              <p:par>
                                <p:cTn id="138" presetID="10" presetClass="entr" presetSubtype="0" fill="hold" nodeType="after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fade">
                                      <p:cBhvr>
                                        <p:cTn id="14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4" grpId="0" animBg="1"/>
      <p:bldP spid="45" grpId="0" animBg="1"/>
      <p:bldP spid="59" grpId="0" animBg="1"/>
      <p:bldP spid="60" grpId="0" animBg="1"/>
      <p:bldP spid="61" grpId="0" animBg="1"/>
      <p:bldP spid="62" grpId="0" animBg="1"/>
      <p:bldP spid="63" grpId="0" animBg="1"/>
      <p:bldP spid="64" grpId="0" animBg="1"/>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C892723-4BEF-4424-9C13-B1A7DF09A68E}"/>
              </a:ext>
            </a:extLst>
          </p:cNvPr>
          <p:cNvGrpSpPr/>
          <p:nvPr/>
        </p:nvGrpSpPr>
        <p:grpSpPr>
          <a:xfrm>
            <a:off x="1219203" y="770559"/>
            <a:ext cx="4563734" cy="5562508"/>
            <a:chOff x="1219203" y="770559"/>
            <a:chExt cx="4563734" cy="5562508"/>
          </a:xfrm>
        </p:grpSpPr>
        <p:sp>
          <p:nvSpPr>
            <p:cNvPr id="55" name="Rectangle 54">
              <a:extLst>
                <a:ext uri="{FF2B5EF4-FFF2-40B4-BE49-F238E27FC236}">
                  <a16:creationId xmlns:a16="http://schemas.microsoft.com/office/drawing/2014/main" id="{072B27B9-83CD-45F4-AB5F-A932EDFF5BFD}"/>
                </a:ext>
              </a:extLst>
            </p:cNvPr>
            <p:cNvSpPr/>
            <p:nvPr/>
          </p:nvSpPr>
          <p:spPr>
            <a:xfrm>
              <a:off x="1219203"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BFEED5E-5FC8-410C-81A3-D8DFE24FC58E}"/>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33FFC09-BA8A-4A32-B815-991EDA95BE7F}"/>
                </a:ext>
              </a:extLst>
            </p:cNvPr>
            <p:cNvGrpSpPr/>
            <p:nvPr/>
          </p:nvGrpSpPr>
          <p:grpSpPr>
            <a:xfrm>
              <a:off x="1791886" y="1729015"/>
              <a:ext cx="3622422" cy="2567378"/>
              <a:chOff x="2978325" y="343988"/>
              <a:chExt cx="6422434" cy="4551876"/>
            </a:xfrm>
          </p:grpSpPr>
          <p:pic>
            <p:nvPicPr>
              <p:cNvPr id="3" name="Graphic 2" descr="List with solid fill">
                <a:extLst>
                  <a:ext uri="{FF2B5EF4-FFF2-40B4-BE49-F238E27FC236}">
                    <a16:creationId xmlns:a16="http://schemas.microsoft.com/office/drawing/2014/main" id="{9DB1B0A6-A178-409E-8ADC-D1FB1CB70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id="4" name="Graphic 3" descr="Document with solid fill">
                <a:extLst>
                  <a:ext uri="{FF2B5EF4-FFF2-40B4-BE49-F238E27FC236}">
                    <a16:creationId xmlns:a16="http://schemas.microsoft.com/office/drawing/2014/main" id="{657317F4-4D94-4AA5-B5AB-3CB53AD42E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id="5" name="Graphic 4" descr="Contract with solid fill">
                <a:extLst>
                  <a:ext uri="{FF2B5EF4-FFF2-40B4-BE49-F238E27FC236}">
                    <a16:creationId xmlns:a16="http://schemas.microsoft.com/office/drawing/2014/main" id="{DB6F2C33-0099-4011-B87B-93079A0A2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id="6" name="Graphic 5" descr="Contract with solid fill">
                <a:extLst>
                  <a:ext uri="{FF2B5EF4-FFF2-40B4-BE49-F238E27FC236}">
                    <a16:creationId xmlns:a16="http://schemas.microsoft.com/office/drawing/2014/main" id="{8A6EE6E0-0A38-40C9-B55F-BDA7986A36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id="7" name="Graphic 6" descr="List with solid fill">
                <a:extLst>
                  <a:ext uri="{FF2B5EF4-FFF2-40B4-BE49-F238E27FC236}">
                    <a16:creationId xmlns:a16="http://schemas.microsoft.com/office/drawing/2014/main" id="{0E3B0DFE-5754-4528-A9DE-3A60B19BDC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8" name="Graphic 7">
                <a:extLst>
                  <a:ext uri="{FF2B5EF4-FFF2-40B4-BE49-F238E27FC236}">
                    <a16:creationId xmlns:a16="http://schemas.microsoft.com/office/drawing/2014/main" id="{9BC5A5AB-DE62-4E50-A736-0FBA8FDC8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59" name="Rectangle: Rounded Corners 58">
              <a:extLst>
                <a:ext uri="{FF2B5EF4-FFF2-40B4-BE49-F238E27FC236}">
                  <a16:creationId xmlns:a16="http://schemas.microsoft.com/office/drawing/2014/main" id="{3DB17589-D20F-409F-B2AE-57685CA26168}"/>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Capture data</a:t>
              </a:r>
            </a:p>
          </p:txBody>
        </p:sp>
      </p:grpSp>
      <p:grpSp>
        <p:nvGrpSpPr>
          <p:cNvPr id="62" name="Group 61">
            <a:extLst>
              <a:ext uri="{FF2B5EF4-FFF2-40B4-BE49-F238E27FC236}">
                <a16:creationId xmlns:a16="http://schemas.microsoft.com/office/drawing/2014/main" id="{1C5C8082-5746-45FF-A1D9-4C86B32626F8}"/>
              </a:ext>
            </a:extLst>
          </p:cNvPr>
          <p:cNvGrpSpPr/>
          <p:nvPr/>
        </p:nvGrpSpPr>
        <p:grpSpPr>
          <a:xfrm>
            <a:off x="6378188" y="770559"/>
            <a:ext cx="4563734" cy="5562508"/>
            <a:chOff x="6378188" y="770559"/>
            <a:chExt cx="4563734" cy="5562508"/>
          </a:xfrm>
        </p:grpSpPr>
        <p:sp>
          <p:nvSpPr>
            <p:cNvPr id="56" name="Rectangle 55">
              <a:extLst>
                <a:ext uri="{FF2B5EF4-FFF2-40B4-BE49-F238E27FC236}">
                  <a16:creationId xmlns:a16="http://schemas.microsoft.com/office/drawing/2014/main" id="{9DFD24B8-AC4E-4A82-A383-0A2F15C6119E}"/>
                </a:ext>
              </a:extLst>
            </p:cNvPr>
            <p:cNvSpPr/>
            <p:nvPr/>
          </p:nvSpPr>
          <p:spPr>
            <a:xfrm>
              <a:off x="6378188"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7F57334-8164-4BCC-BE9F-D25D81A44069}"/>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E59EC6-AF05-4FA7-B6CE-267A56655B99}"/>
                </a:ext>
              </a:extLst>
            </p:cNvPr>
            <p:cNvGrpSpPr/>
            <p:nvPr/>
          </p:nvGrpSpPr>
          <p:grpSpPr>
            <a:xfrm>
              <a:off x="6706484" y="1936291"/>
              <a:ext cx="3907141" cy="2487195"/>
              <a:chOff x="2317481" y="1384589"/>
              <a:chExt cx="7222118" cy="4597432"/>
            </a:xfrm>
          </p:grpSpPr>
          <p:sp>
            <p:nvSpPr>
              <p:cNvPr id="10" name="Rectangle: Rounded Corners 16">
                <a:extLst>
                  <a:ext uri="{FF2B5EF4-FFF2-40B4-BE49-F238E27FC236}">
                    <a16:creationId xmlns:a16="http://schemas.microsoft.com/office/drawing/2014/main" id="{4DF726A4-3DC9-4F73-8DD1-FC05B26DF786}"/>
                  </a:ext>
                </a:extLst>
              </p:cNvPr>
              <p:cNvSpPr/>
              <p:nvPr/>
            </p:nvSpPr>
            <p:spPr>
              <a:xfrm>
                <a:off x="3528766" y="292876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District</a:t>
                </a:r>
              </a:p>
            </p:txBody>
          </p:sp>
          <p:sp>
            <p:nvSpPr>
              <p:cNvPr id="11" name="Rectangle: Rounded Corners 16">
                <a:extLst>
                  <a:ext uri="{FF2B5EF4-FFF2-40B4-BE49-F238E27FC236}">
                    <a16:creationId xmlns:a16="http://schemas.microsoft.com/office/drawing/2014/main" id="{A428C4E0-7F7F-4ECB-A778-47E94D3145FE}"/>
                  </a:ext>
                </a:extLst>
              </p:cNvPr>
              <p:cNvSpPr/>
              <p:nvPr/>
            </p:nvSpPr>
            <p:spPr>
              <a:xfrm>
                <a:off x="6704213" y="2943308"/>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District</a:t>
                </a:r>
              </a:p>
            </p:txBody>
          </p:sp>
          <p:sp>
            <p:nvSpPr>
              <p:cNvPr id="12" name="Rectangle: Rounded Corners 16">
                <a:extLst>
                  <a:ext uri="{FF2B5EF4-FFF2-40B4-BE49-F238E27FC236}">
                    <a16:creationId xmlns:a16="http://schemas.microsoft.com/office/drawing/2014/main" id="{49D569C4-19D9-4382-958B-16C4B950D2BC}"/>
                  </a:ext>
                </a:extLst>
              </p:cNvPr>
              <p:cNvSpPr/>
              <p:nvPr/>
            </p:nvSpPr>
            <p:spPr>
              <a:xfrm>
                <a:off x="5015859" y="1624340"/>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Region</a:t>
                </a:r>
              </a:p>
            </p:txBody>
          </p:sp>
          <p:pic>
            <p:nvPicPr>
              <p:cNvPr id="13" name="Picture 12" descr="A picture containing text, object, first-aid kit&#10;&#10;Description automatically generated">
                <a:extLst>
                  <a:ext uri="{FF2B5EF4-FFF2-40B4-BE49-F238E27FC236}">
                    <a16:creationId xmlns:a16="http://schemas.microsoft.com/office/drawing/2014/main" id="{74E0EBAA-DDED-430D-B6CE-1FA523BEF52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14" name="Picture 13" descr="A picture containing text, object, first-aid kit&#10;&#10;Description automatically generated">
                <a:extLst>
                  <a:ext uri="{FF2B5EF4-FFF2-40B4-BE49-F238E27FC236}">
                    <a16:creationId xmlns:a16="http://schemas.microsoft.com/office/drawing/2014/main" id="{2D2ADE5C-6F13-4C61-A23D-50BA9FA76BDC}"/>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15" name="Picture 14" descr="A picture containing text, object, first-aid kit&#10;&#10;Description automatically generated">
                <a:extLst>
                  <a:ext uri="{FF2B5EF4-FFF2-40B4-BE49-F238E27FC236}">
                    <a16:creationId xmlns:a16="http://schemas.microsoft.com/office/drawing/2014/main" id="{8E43069A-1A43-4684-B261-0A74DEA16428}"/>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16" name="Picture 15" descr="A picture containing text, object, first-aid kit&#10;&#10;Description automatically generated">
                <a:extLst>
                  <a:ext uri="{FF2B5EF4-FFF2-40B4-BE49-F238E27FC236}">
                    <a16:creationId xmlns:a16="http://schemas.microsoft.com/office/drawing/2014/main" id="{4B578862-AD9F-4707-A248-65CF8DB6B3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17" name="Straight Arrow Connector 16">
                <a:extLst>
                  <a:ext uri="{FF2B5EF4-FFF2-40B4-BE49-F238E27FC236}">
                    <a16:creationId xmlns:a16="http://schemas.microsoft.com/office/drawing/2014/main" id="{0BBB1C68-0510-42D4-9C68-EA2220D8859C}"/>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9649A7-BAC4-41A4-8F66-36A3247A3F17}"/>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4D6D0A-696A-4876-80BC-B772E929BD15}"/>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4C830CB-CCCA-48DD-BD76-B282B234F2B5}"/>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21" name="2 small blue">
                <a:extLst>
                  <a:ext uri="{FF2B5EF4-FFF2-40B4-BE49-F238E27FC236}">
                    <a16:creationId xmlns:a16="http://schemas.microsoft.com/office/drawing/2014/main" id="{987D5043-A2AD-459C-B9AF-A713F0C87B3F}"/>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2</a:t>
                </a:r>
              </a:p>
            </p:txBody>
          </p:sp>
          <p:cxnSp>
            <p:nvCxnSpPr>
              <p:cNvPr id="22" name="Straight Arrow Connector 21">
                <a:extLst>
                  <a:ext uri="{FF2B5EF4-FFF2-40B4-BE49-F238E27FC236}">
                    <a16:creationId xmlns:a16="http://schemas.microsoft.com/office/drawing/2014/main" id="{9CF32A5E-A08E-460A-A0CB-00513C237027}"/>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ext, object, first-aid kit&#10;&#10;Description automatically generated">
                <a:extLst>
                  <a:ext uri="{FF2B5EF4-FFF2-40B4-BE49-F238E27FC236}">
                    <a16:creationId xmlns:a16="http://schemas.microsoft.com/office/drawing/2014/main" id="{3EE7097B-CEF0-4CC3-B9AB-9EB2E59E73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24" name="Picture 23" descr="A picture containing text, object, first-aid kit&#10;&#10;Description automatically generated">
                <a:extLst>
                  <a:ext uri="{FF2B5EF4-FFF2-40B4-BE49-F238E27FC236}">
                    <a16:creationId xmlns:a16="http://schemas.microsoft.com/office/drawing/2014/main" id="{A4D61C3D-2AEC-4C69-8C22-E1893488A7C7}"/>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25" name="Straight Arrow Connector 24">
                <a:extLst>
                  <a:ext uri="{FF2B5EF4-FFF2-40B4-BE49-F238E27FC236}">
                    <a16:creationId xmlns:a16="http://schemas.microsoft.com/office/drawing/2014/main" id="{AFEAAB7A-76BE-4B0B-A112-65146B5272AA}"/>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B4B348-33C9-4261-AFED-9D9B18D31B4E}"/>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6C70A-3879-4860-BF31-6C383D474E56}"/>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8E696E-58BC-4ED0-8FD8-9CA407FE9FE1}"/>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9" name="17 blue">
                <a:extLst>
                  <a:ext uri="{FF2B5EF4-FFF2-40B4-BE49-F238E27FC236}">
                    <a16:creationId xmlns:a16="http://schemas.microsoft.com/office/drawing/2014/main" id="{23A1305A-7F6D-460D-AA23-9DFC5C6599FD}"/>
                  </a:ext>
                </a:extLst>
              </p:cNvPr>
              <p:cNvGrpSpPr/>
              <p:nvPr/>
            </p:nvGrpSpPr>
            <p:grpSpPr>
              <a:xfrm>
                <a:off x="6082051" y="2706700"/>
                <a:ext cx="927185" cy="1021811"/>
                <a:chOff x="2843997" y="4662151"/>
                <a:chExt cx="514326" cy="566817"/>
              </a:xfrm>
            </p:grpSpPr>
            <p:sp>
              <p:nvSpPr>
                <p:cNvPr id="30" name="Freeform: Shape 29">
                  <a:extLst>
                    <a:ext uri="{FF2B5EF4-FFF2-40B4-BE49-F238E27FC236}">
                      <a16:creationId xmlns:a16="http://schemas.microsoft.com/office/drawing/2014/main" id="{14CBC37C-8BE0-48C5-99B6-ACE672108285}"/>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1100"/>
                </a:p>
              </p:txBody>
            </p:sp>
            <p:sp>
              <p:nvSpPr>
                <p:cNvPr id="31" name="TextBox 30">
                  <a:extLst>
                    <a:ext uri="{FF2B5EF4-FFF2-40B4-BE49-F238E27FC236}">
                      <a16:creationId xmlns:a16="http://schemas.microsoft.com/office/drawing/2014/main" id="{7C63CADE-2328-4195-8DAE-D6B5B90E34C8}"/>
                    </a:ext>
                  </a:extLst>
                </p:cNvPr>
                <p:cNvSpPr txBox="1"/>
                <p:nvPr/>
              </p:nvSpPr>
              <p:spPr>
                <a:xfrm>
                  <a:off x="2981095" y="4787152"/>
                  <a:ext cx="325433" cy="441816"/>
                </a:xfrm>
                <a:prstGeom prst="rect">
                  <a:avLst/>
                </a:prstGeom>
                <a:noFill/>
              </p:spPr>
              <p:txBody>
                <a:bodyPr wrap="square" rtlCol="0">
                  <a:spAutoFit/>
                </a:bodyPr>
                <a:lstStyle/>
                <a:p>
                  <a:pPr algn="l">
                    <a:buClr>
                      <a:srgbClr val="008CCF"/>
                    </a:buClr>
                  </a:pPr>
                  <a:r>
                    <a:rPr lang="en-US" sz="1100">
                      <a:solidFill>
                        <a:schemeClr val="bg1"/>
                      </a:solidFill>
                    </a:rPr>
                    <a:t>17</a:t>
                  </a:r>
                </a:p>
              </p:txBody>
            </p:sp>
          </p:grpSp>
          <p:grpSp>
            <p:nvGrpSpPr>
              <p:cNvPr id="32" name="22 big">
                <a:extLst>
                  <a:ext uri="{FF2B5EF4-FFF2-40B4-BE49-F238E27FC236}">
                    <a16:creationId xmlns:a16="http://schemas.microsoft.com/office/drawing/2014/main" id="{3EE789DD-F722-47AD-8136-55D18443987A}"/>
                  </a:ext>
                </a:extLst>
              </p:cNvPr>
              <p:cNvGrpSpPr/>
              <p:nvPr/>
            </p:nvGrpSpPr>
            <p:grpSpPr>
              <a:xfrm>
                <a:off x="4291018" y="1384589"/>
                <a:ext cx="1023932" cy="1058566"/>
                <a:chOff x="2860271" y="4675197"/>
                <a:chExt cx="514326" cy="531723"/>
              </a:xfrm>
            </p:grpSpPr>
            <p:sp>
              <p:nvSpPr>
                <p:cNvPr id="33" name="Freeform: Shape 32">
                  <a:extLst>
                    <a:ext uri="{FF2B5EF4-FFF2-40B4-BE49-F238E27FC236}">
                      <a16:creationId xmlns:a16="http://schemas.microsoft.com/office/drawing/2014/main" id="{40685475-DBA7-476C-AC51-0D7F5A8DD7AF}"/>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sz="1000">
                    <a:solidFill>
                      <a:schemeClr val="bg1"/>
                    </a:solidFill>
                  </a:endParaRPr>
                </a:p>
              </p:txBody>
            </p:sp>
            <p:sp>
              <p:nvSpPr>
                <p:cNvPr id="34" name="TextBox 33">
                  <a:extLst>
                    <a:ext uri="{FF2B5EF4-FFF2-40B4-BE49-F238E27FC236}">
                      <a16:creationId xmlns:a16="http://schemas.microsoft.com/office/drawing/2014/main" id="{17F4F9C1-815E-4F1C-8100-0EC934C725F0}"/>
                    </a:ext>
                  </a:extLst>
                </p:cNvPr>
                <p:cNvSpPr txBox="1"/>
                <p:nvPr/>
              </p:nvSpPr>
              <p:spPr>
                <a:xfrm>
                  <a:off x="2935965" y="4806849"/>
                  <a:ext cx="325433" cy="400071"/>
                </a:xfrm>
                <a:prstGeom prst="rect">
                  <a:avLst/>
                </a:prstGeom>
                <a:noFill/>
              </p:spPr>
              <p:txBody>
                <a:bodyPr wrap="square" rtlCol="0">
                  <a:spAutoFit/>
                </a:bodyPr>
                <a:lstStyle/>
                <a:p>
                  <a:pPr algn="ctr">
                    <a:buClr>
                      <a:srgbClr val="008CCF"/>
                    </a:buClr>
                  </a:pPr>
                  <a:r>
                    <a:rPr lang="en-US" sz="1100">
                      <a:solidFill>
                        <a:schemeClr val="bg1"/>
                      </a:solidFill>
                    </a:rPr>
                    <a:t>22</a:t>
                  </a:r>
                </a:p>
              </p:txBody>
            </p:sp>
          </p:grpSp>
          <p:sp>
            <p:nvSpPr>
              <p:cNvPr id="35" name="10 small blue">
                <a:extLst>
                  <a:ext uri="{FF2B5EF4-FFF2-40B4-BE49-F238E27FC236}">
                    <a16:creationId xmlns:a16="http://schemas.microsoft.com/office/drawing/2014/main" id="{937567A3-2C3E-41AB-8573-ADD61E58C72A}"/>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bIns="0" rtlCol="0" anchor="ctr"/>
              <a:lstStyle/>
              <a:p>
                <a:pPr algn="ctr"/>
                <a:r>
                  <a:rPr lang="en-US" sz="1100">
                    <a:solidFill>
                      <a:schemeClr val="bg1"/>
                    </a:solidFill>
                  </a:rPr>
                  <a:t>10</a:t>
                </a:r>
              </a:p>
            </p:txBody>
          </p:sp>
          <p:sp>
            <p:nvSpPr>
              <p:cNvPr id="36" name="5 small blue">
                <a:extLst>
                  <a:ext uri="{FF2B5EF4-FFF2-40B4-BE49-F238E27FC236}">
                    <a16:creationId xmlns:a16="http://schemas.microsoft.com/office/drawing/2014/main" id="{22A63DF3-C4A6-4C55-A303-E0841DCC92F7}"/>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 5</a:t>
                </a:r>
              </a:p>
            </p:txBody>
          </p:sp>
          <p:sp>
            <p:nvSpPr>
              <p:cNvPr id="37" name="2 small green">
                <a:extLst>
                  <a:ext uri="{FF2B5EF4-FFF2-40B4-BE49-F238E27FC236}">
                    <a16:creationId xmlns:a16="http://schemas.microsoft.com/office/drawing/2014/main" id="{7A2C757C-7CC5-4A34-9C4D-11C30C600D4A}"/>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38" name="1 small green">
                <a:extLst>
                  <a:ext uri="{FF2B5EF4-FFF2-40B4-BE49-F238E27FC236}">
                    <a16:creationId xmlns:a16="http://schemas.microsoft.com/office/drawing/2014/main" id="{D0F41EB1-3FB1-4F4F-A31F-C215C4304A58}"/>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1</a:t>
                </a:r>
              </a:p>
            </p:txBody>
          </p:sp>
          <p:sp>
            <p:nvSpPr>
              <p:cNvPr id="39" name="5 big green">
                <a:extLst>
                  <a:ext uri="{FF2B5EF4-FFF2-40B4-BE49-F238E27FC236}">
                    <a16:creationId xmlns:a16="http://schemas.microsoft.com/office/drawing/2014/main" id="{C9434D0A-71BA-4010-AF36-9E8C738FCC23}"/>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5</a:t>
                </a:r>
              </a:p>
            </p:txBody>
          </p:sp>
          <p:sp>
            <p:nvSpPr>
              <p:cNvPr id="40" name="Facilities">
                <a:extLst>
                  <a:ext uri="{FF2B5EF4-FFF2-40B4-BE49-F238E27FC236}">
                    <a16:creationId xmlns:a16="http://schemas.microsoft.com/office/drawing/2014/main" id="{47BA255D-C63F-403E-93DC-1D5A3F31344B}"/>
                  </a:ext>
                </a:extLst>
              </p:cNvPr>
              <p:cNvSpPr/>
              <p:nvPr/>
            </p:nvSpPr>
            <p:spPr>
              <a:xfrm>
                <a:off x="5138207" y="544700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Facilities </a:t>
                </a:r>
              </a:p>
            </p:txBody>
          </p:sp>
        </p:grpSp>
        <p:sp>
          <p:nvSpPr>
            <p:cNvPr id="60" name="Rectangle: Rounded Corners 59">
              <a:extLst>
                <a:ext uri="{FF2B5EF4-FFF2-40B4-BE49-F238E27FC236}">
                  <a16:creationId xmlns:a16="http://schemas.microsoft.com/office/drawing/2014/main" id="{2358A7BB-78DC-4EBB-ADBC-A478CAC2AEA7}"/>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Aggregate data</a:t>
              </a:r>
            </a:p>
          </p:txBody>
        </p:sp>
      </p:grpSp>
    </p:spTree>
    <p:custDataLst>
      <p:tags r:id="rId1"/>
    </p:custDataLst>
    <p:extLst>
      <p:ext uri="{BB962C8B-B14F-4D97-AF65-F5344CB8AC3E}">
        <p14:creationId xmlns:p14="http://schemas.microsoft.com/office/powerpoint/2010/main" val="4189720727"/>
      </p:ext>
    </p:extLst>
  </p:cSld>
  <p:clrMapOvr>
    <a:masterClrMapping/>
  </p:clrMapOvr>
  <mc:AlternateContent xmlns:mc="http://schemas.openxmlformats.org/markup-compatibility/2006" xmlns:p14="http://schemas.microsoft.com/office/powerpoint/2010/main">
    <mc:Choice Requires="p14">
      <p:transition spd="slow" p14:dur="2000" advTm="9336"/>
    </mc:Choice>
    <mc:Fallback xmlns="">
      <p:transition spd="slow" advTm="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1+#ppt_w/2"/>
                                          </p:val>
                                        </p:tav>
                                        <p:tav tm="100000">
                                          <p:val>
                                            <p:strVal val="#ppt_x"/>
                                          </p:val>
                                        </p:tav>
                                      </p:tavLst>
                                    </p:anim>
                                    <p:anim calcmode="lin" valueType="num">
                                      <p:cBhvr additive="base">
                                        <p:cTn id="13"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79262-4625-4B3A-A004-54302EC66413}"/>
              </a:ext>
            </a:extLst>
          </p:cNvPr>
          <p:cNvGrpSpPr/>
          <p:nvPr/>
        </p:nvGrpSpPr>
        <p:grpSpPr>
          <a:xfrm>
            <a:off x="1219203" y="770559"/>
            <a:ext cx="4563734" cy="5562508"/>
            <a:chOff x="1219203" y="770559"/>
            <a:chExt cx="4563734" cy="5562508"/>
          </a:xfrm>
        </p:grpSpPr>
        <p:sp>
          <p:nvSpPr>
            <p:cNvPr id="5" name="Rectangle 4">
              <a:extLst>
                <a:ext uri="{FF2B5EF4-FFF2-40B4-BE49-F238E27FC236}">
                  <a16:creationId xmlns:a16="http://schemas.microsoft.com/office/drawing/2014/main" id="{6B137266-5CC1-41A6-8492-85C898BAF535}"/>
                </a:ext>
              </a:extLst>
            </p:cNvPr>
            <p:cNvSpPr/>
            <p:nvPr/>
          </p:nvSpPr>
          <p:spPr>
            <a:xfrm>
              <a:off x="1219203"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3A4C3-5EAD-4D06-B8D3-35EE613CBC30}"/>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57F5206-170E-41AE-B2F5-446E627E7060}"/>
                </a:ext>
              </a:extLst>
            </p:cNvPr>
            <p:cNvGrpSpPr/>
            <p:nvPr/>
          </p:nvGrpSpPr>
          <p:grpSpPr>
            <a:xfrm>
              <a:off x="1791886" y="1729015"/>
              <a:ext cx="3622422" cy="2567378"/>
              <a:chOff x="2978325" y="343988"/>
              <a:chExt cx="6422434" cy="4551876"/>
            </a:xfrm>
          </p:grpSpPr>
          <p:pic>
            <p:nvPicPr>
              <p:cNvPr id="9" name="Graphic 8" descr="List with solid fill">
                <a:extLst>
                  <a:ext uri="{FF2B5EF4-FFF2-40B4-BE49-F238E27FC236}">
                    <a16:creationId xmlns:a16="http://schemas.microsoft.com/office/drawing/2014/main" id="{FDE8BE22-064B-4BC9-943E-A6B48CA62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id="10" name="Graphic 9" descr="Document with solid fill">
                <a:extLst>
                  <a:ext uri="{FF2B5EF4-FFF2-40B4-BE49-F238E27FC236}">
                    <a16:creationId xmlns:a16="http://schemas.microsoft.com/office/drawing/2014/main" id="{DE23BA99-DDD5-4D4B-B753-664B28E61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id="11" name="Graphic 10" descr="Contract with solid fill">
                <a:extLst>
                  <a:ext uri="{FF2B5EF4-FFF2-40B4-BE49-F238E27FC236}">
                    <a16:creationId xmlns:a16="http://schemas.microsoft.com/office/drawing/2014/main" id="{37BF9A9D-1FFD-40ED-92F6-B39A193BCE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id="12" name="Graphic 11" descr="Contract with solid fill">
                <a:extLst>
                  <a:ext uri="{FF2B5EF4-FFF2-40B4-BE49-F238E27FC236}">
                    <a16:creationId xmlns:a16="http://schemas.microsoft.com/office/drawing/2014/main" id="{F08DE0EA-9C53-43C3-A1C4-88C77617E3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id="13" name="Graphic 12" descr="List with solid fill">
                <a:extLst>
                  <a:ext uri="{FF2B5EF4-FFF2-40B4-BE49-F238E27FC236}">
                    <a16:creationId xmlns:a16="http://schemas.microsoft.com/office/drawing/2014/main" id="{D94C5D20-488F-430D-B10C-7FF383DD8F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4" name="Graphic 13">
                <a:extLst>
                  <a:ext uri="{FF2B5EF4-FFF2-40B4-BE49-F238E27FC236}">
                    <a16:creationId xmlns:a16="http://schemas.microsoft.com/office/drawing/2014/main" id="{032D6C24-F17B-4E5A-86B2-0FC8FCEACA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8" name="Rectangle: Rounded Corners 7">
              <a:extLst>
                <a:ext uri="{FF2B5EF4-FFF2-40B4-BE49-F238E27FC236}">
                  <a16:creationId xmlns:a16="http://schemas.microsoft.com/office/drawing/2014/main" id="{A84D4661-B90A-412B-A5A0-28508CDAB6B7}"/>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Capture data</a:t>
              </a:r>
            </a:p>
          </p:txBody>
        </p:sp>
      </p:grpSp>
      <p:grpSp>
        <p:nvGrpSpPr>
          <p:cNvPr id="15" name="Group 14">
            <a:extLst>
              <a:ext uri="{FF2B5EF4-FFF2-40B4-BE49-F238E27FC236}">
                <a16:creationId xmlns:a16="http://schemas.microsoft.com/office/drawing/2014/main" id="{93408787-1417-45D2-90FA-FFACDB66871A}"/>
              </a:ext>
            </a:extLst>
          </p:cNvPr>
          <p:cNvGrpSpPr/>
          <p:nvPr/>
        </p:nvGrpSpPr>
        <p:grpSpPr>
          <a:xfrm>
            <a:off x="6378188" y="770559"/>
            <a:ext cx="4563734" cy="5562508"/>
            <a:chOff x="6378188" y="770559"/>
            <a:chExt cx="4563734" cy="5562508"/>
          </a:xfrm>
        </p:grpSpPr>
        <p:sp>
          <p:nvSpPr>
            <p:cNvPr id="16" name="Rectangle 15">
              <a:extLst>
                <a:ext uri="{FF2B5EF4-FFF2-40B4-BE49-F238E27FC236}">
                  <a16:creationId xmlns:a16="http://schemas.microsoft.com/office/drawing/2014/main" id="{30479A87-2529-462A-97C9-E6984A3296EC}"/>
                </a:ext>
              </a:extLst>
            </p:cNvPr>
            <p:cNvSpPr/>
            <p:nvPr/>
          </p:nvSpPr>
          <p:spPr>
            <a:xfrm>
              <a:off x="6378188"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9449F7-6C8A-4FC1-A1BB-6646E0BCC382}"/>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364A3BD-D535-4559-90F0-8055629D2D39}"/>
                </a:ext>
              </a:extLst>
            </p:cNvPr>
            <p:cNvGrpSpPr/>
            <p:nvPr/>
          </p:nvGrpSpPr>
          <p:grpSpPr>
            <a:xfrm>
              <a:off x="6706484" y="1936291"/>
              <a:ext cx="3907141" cy="2487195"/>
              <a:chOff x="2317481" y="1384589"/>
              <a:chExt cx="7222118" cy="4597432"/>
            </a:xfrm>
          </p:grpSpPr>
          <p:sp>
            <p:nvSpPr>
              <p:cNvPr id="20" name="Rectangle: Rounded Corners 16">
                <a:extLst>
                  <a:ext uri="{FF2B5EF4-FFF2-40B4-BE49-F238E27FC236}">
                    <a16:creationId xmlns:a16="http://schemas.microsoft.com/office/drawing/2014/main" id="{6FA38B9D-7727-4CB6-BB77-A958A1E229ED}"/>
                  </a:ext>
                </a:extLst>
              </p:cNvPr>
              <p:cNvSpPr/>
              <p:nvPr/>
            </p:nvSpPr>
            <p:spPr>
              <a:xfrm>
                <a:off x="3528766" y="292876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District</a:t>
                </a:r>
              </a:p>
            </p:txBody>
          </p:sp>
          <p:sp>
            <p:nvSpPr>
              <p:cNvPr id="21" name="Rectangle: Rounded Corners 16">
                <a:extLst>
                  <a:ext uri="{FF2B5EF4-FFF2-40B4-BE49-F238E27FC236}">
                    <a16:creationId xmlns:a16="http://schemas.microsoft.com/office/drawing/2014/main" id="{059CEA80-531D-433D-BB4C-668936672EB1}"/>
                  </a:ext>
                </a:extLst>
              </p:cNvPr>
              <p:cNvSpPr/>
              <p:nvPr/>
            </p:nvSpPr>
            <p:spPr>
              <a:xfrm>
                <a:off x="6704213" y="2943308"/>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District</a:t>
                </a:r>
              </a:p>
            </p:txBody>
          </p:sp>
          <p:sp>
            <p:nvSpPr>
              <p:cNvPr id="22" name="Rectangle: Rounded Corners 16">
                <a:extLst>
                  <a:ext uri="{FF2B5EF4-FFF2-40B4-BE49-F238E27FC236}">
                    <a16:creationId xmlns:a16="http://schemas.microsoft.com/office/drawing/2014/main" id="{ED81514F-27F9-4BE7-A8A5-7ED8C4474FF2}"/>
                  </a:ext>
                </a:extLst>
              </p:cNvPr>
              <p:cNvSpPr/>
              <p:nvPr/>
            </p:nvSpPr>
            <p:spPr>
              <a:xfrm>
                <a:off x="5015859" y="1624340"/>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Region</a:t>
                </a:r>
              </a:p>
            </p:txBody>
          </p:sp>
          <p:pic>
            <p:nvPicPr>
              <p:cNvPr id="23" name="Picture 22" descr="A picture containing text, object, first-aid kit&#10;&#10;Description automatically generated">
                <a:extLst>
                  <a:ext uri="{FF2B5EF4-FFF2-40B4-BE49-F238E27FC236}">
                    <a16:creationId xmlns:a16="http://schemas.microsoft.com/office/drawing/2014/main" id="{C9D37B7C-42D8-40D2-9323-574663052E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24" name="Picture 23" descr="A picture containing text, object, first-aid kit&#10;&#10;Description automatically generated">
                <a:extLst>
                  <a:ext uri="{FF2B5EF4-FFF2-40B4-BE49-F238E27FC236}">
                    <a16:creationId xmlns:a16="http://schemas.microsoft.com/office/drawing/2014/main" id="{A664D820-0F8C-4994-9DF1-4E0BB9E4EBE1}"/>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25" name="Picture 24" descr="A picture containing text, object, first-aid kit&#10;&#10;Description automatically generated">
                <a:extLst>
                  <a:ext uri="{FF2B5EF4-FFF2-40B4-BE49-F238E27FC236}">
                    <a16:creationId xmlns:a16="http://schemas.microsoft.com/office/drawing/2014/main" id="{EBCC97F9-622C-45C9-A53C-EBBFF5EDCF0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26" name="Picture 25" descr="A picture containing text, object, first-aid kit&#10;&#10;Description automatically generated">
                <a:extLst>
                  <a:ext uri="{FF2B5EF4-FFF2-40B4-BE49-F238E27FC236}">
                    <a16:creationId xmlns:a16="http://schemas.microsoft.com/office/drawing/2014/main" id="{0BBE4230-7852-4857-97D7-FFEE60491F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7" name="Straight Arrow Connector 26">
                <a:extLst>
                  <a:ext uri="{FF2B5EF4-FFF2-40B4-BE49-F238E27FC236}">
                    <a16:creationId xmlns:a16="http://schemas.microsoft.com/office/drawing/2014/main" id="{0A3F3E87-2112-4B9F-BEDA-48AB3CBE4F4C}"/>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1D2B67-2689-4F8E-8738-64910454F653}"/>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DBFC9B-0CC8-4A4B-B645-B54346EAE2DF}"/>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9887DF4E-BD55-4AA9-951F-A4AE718DCF34}"/>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31" name="2 small blue">
                <a:extLst>
                  <a:ext uri="{FF2B5EF4-FFF2-40B4-BE49-F238E27FC236}">
                    <a16:creationId xmlns:a16="http://schemas.microsoft.com/office/drawing/2014/main" id="{D81E27D2-A3B2-4D12-8C7B-273D64F17762}"/>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2</a:t>
                </a:r>
              </a:p>
            </p:txBody>
          </p:sp>
          <p:cxnSp>
            <p:nvCxnSpPr>
              <p:cNvPr id="32" name="Straight Arrow Connector 31">
                <a:extLst>
                  <a:ext uri="{FF2B5EF4-FFF2-40B4-BE49-F238E27FC236}">
                    <a16:creationId xmlns:a16="http://schemas.microsoft.com/office/drawing/2014/main" id="{13321A08-04CB-44FC-AA50-FE2E06EB9963}"/>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33" name="Picture 32" descr="A picture containing text, object, first-aid kit&#10;&#10;Description automatically generated">
                <a:extLst>
                  <a:ext uri="{FF2B5EF4-FFF2-40B4-BE49-F238E27FC236}">
                    <a16:creationId xmlns:a16="http://schemas.microsoft.com/office/drawing/2014/main" id="{BA9D6607-D39E-4807-A3F4-89DD78BDF23E}"/>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34" name="Picture 33" descr="A picture containing text, object, first-aid kit&#10;&#10;Description automatically generated">
                <a:extLst>
                  <a:ext uri="{FF2B5EF4-FFF2-40B4-BE49-F238E27FC236}">
                    <a16:creationId xmlns:a16="http://schemas.microsoft.com/office/drawing/2014/main" id="{EF7F5820-66E1-41DF-BACB-9F015A8B2FB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5" name="Straight Arrow Connector 34">
                <a:extLst>
                  <a:ext uri="{FF2B5EF4-FFF2-40B4-BE49-F238E27FC236}">
                    <a16:creationId xmlns:a16="http://schemas.microsoft.com/office/drawing/2014/main" id="{85CA3370-1930-41DC-A8A6-8D1EEAD0F230}"/>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8B9508-38E0-4755-AAF9-1C31C76F8DA1}"/>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35DDA-1A47-4C06-BA2F-73817FCE84BE}"/>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52438D1-16AF-450D-BB86-4C586096A74E}"/>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9" name="17 blue">
                <a:extLst>
                  <a:ext uri="{FF2B5EF4-FFF2-40B4-BE49-F238E27FC236}">
                    <a16:creationId xmlns:a16="http://schemas.microsoft.com/office/drawing/2014/main" id="{C1872AB8-92CD-43F0-B5BB-43986A29DFB7}"/>
                  </a:ext>
                </a:extLst>
              </p:cNvPr>
              <p:cNvGrpSpPr/>
              <p:nvPr/>
            </p:nvGrpSpPr>
            <p:grpSpPr>
              <a:xfrm>
                <a:off x="6082051" y="2706700"/>
                <a:ext cx="927185" cy="1021811"/>
                <a:chOff x="2843997" y="4662151"/>
                <a:chExt cx="514326" cy="566817"/>
              </a:xfrm>
            </p:grpSpPr>
            <p:sp>
              <p:nvSpPr>
                <p:cNvPr id="49" name="Freeform: Shape 48">
                  <a:extLst>
                    <a:ext uri="{FF2B5EF4-FFF2-40B4-BE49-F238E27FC236}">
                      <a16:creationId xmlns:a16="http://schemas.microsoft.com/office/drawing/2014/main" id="{D0EBD93F-7E84-440F-92EF-030444DFBB99}"/>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1100"/>
                </a:p>
              </p:txBody>
            </p:sp>
            <p:sp>
              <p:nvSpPr>
                <p:cNvPr id="50" name="TextBox 49">
                  <a:extLst>
                    <a:ext uri="{FF2B5EF4-FFF2-40B4-BE49-F238E27FC236}">
                      <a16:creationId xmlns:a16="http://schemas.microsoft.com/office/drawing/2014/main" id="{265CF15C-33BA-4A3C-B4F5-ADF024D4BDF8}"/>
                    </a:ext>
                  </a:extLst>
                </p:cNvPr>
                <p:cNvSpPr txBox="1"/>
                <p:nvPr/>
              </p:nvSpPr>
              <p:spPr>
                <a:xfrm>
                  <a:off x="2981095" y="4787152"/>
                  <a:ext cx="325433" cy="441816"/>
                </a:xfrm>
                <a:prstGeom prst="rect">
                  <a:avLst/>
                </a:prstGeom>
                <a:noFill/>
              </p:spPr>
              <p:txBody>
                <a:bodyPr wrap="square" rtlCol="0">
                  <a:spAutoFit/>
                </a:bodyPr>
                <a:lstStyle/>
                <a:p>
                  <a:pPr algn="l">
                    <a:buClr>
                      <a:srgbClr val="008CCF"/>
                    </a:buClr>
                  </a:pPr>
                  <a:r>
                    <a:rPr lang="en-US" sz="1100">
                      <a:solidFill>
                        <a:schemeClr val="bg1"/>
                      </a:solidFill>
                    </a:rPr>
                    <a:t>17</a:t>
                  </a:r>
                </a:p>
              </p:txBody>
            </p:sp>
          </p:grpSp>
          <p:grpSp>
            <p:nvGrpSpPr>
              <p:cNvPr id="40" name="22 big">
                <a:extLst>
                  <a:ext uri="{FF2B5EF4-FFF2-40B4-BE49-F238E27FC236}">
                    <a16:creationId xmlns:a16="http://schemas.microsoft.com/office/drawing/2014/main" id="{CE58F6EF-2D98-466C-B639-9B788B17CED3}"/>
                  </a:ext>
                </a:extLst>
              </p:cNvPr>
              <p:cNvGrpSpPr/>
              <p:nvPr/>
            </p:nvGrpSpPr>
            <p:grpSpPr>
              <a:xfrm>
                <a:off x="4291018" y="1384589"/>
                <a:ext cx="1023932" cy="1058566"/>
                <a:chOff x="2860271" y="4675197"/>
                <a:chExt cx="514326" cy="531723"/>
              </a:xfrm>
            </p:grpSpPr>
            <p:sp>
              <p:nvSpPr>
                <p:cNvPr id="47" name="Freeform: Shape 46">
                  <a:extLst>
                    <a:ext uri="{FF2B5EF4-FFF2-40B4-BE49-F238E27FC236}">
                      <a16:creationId xmlns:a16="http://schemas.microsoft.com/office/drawing/2014/main" id="{0E45C86E-728D-4F6B-A73B-7A5F76F6AD1F}"/>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sz="1000">
                    <a:solidFill>
                      <a:schemeClr val="bg1"/>
                    </a:solidFill>
                  </a:endParaRPr>
                </a:p>
              </p:txBody>
            </p:sp>
            <p:sp>
              <p:nvSpPr>
                <p:cNvPr id="48" name="TextBox 47">
                  <a:extLst>
                    <a:ext uri="{FF2B5EF4-FFF2-40B4-BE49-F238E27FC236}">
                      <a16:creationId xmlns:a16="http://schemas.microsoft.com/office/drawing/2014/main" id="{83D0CEBA-872C-4D66-A6D1-93844C91524D}"/>
                    </a:ext>
                  </a:extLst>
                </p:cNvPr>
                <p:cNvSpPr txBox="1"/>
                <p:nvPr/>
              </p:nvSpPr>
              <p:spPr>
                <a:xfrm>
                  <a:off x="2935965" y="4806849"/>
                  <a:ext cx="325433" cy="400071"/>
                </a:xfrm>
                <a:prstGeom prst="rect">
                  <a:avLst/>
                </a:prstGeom>
                <a:noFill/>
              </p:spPr>
              <p:txBody>
                <a:bodyPr wrap="square" rtlCol="0">
                  <a:spAutoFit/>
                </a:bodyPr>
                <a:lstStyle/>
                <a:p>
                  <a:pPr algn="ctr">
                    <a:buClr>
                      <a:srgbClr val="008CCF"/>
                    </a:buClr>
                  </a:pPr>
                  <a:r>
                    <a:rPr lang="en-US" sz="1100">
                      <a:solidFill>
                        <a:schemeClr val="bg1"/>
                      </a:solidFill>
                    </a:rPr>
                    <a:t>22</a:t>
                  </a:r>
                </a:p>
              </p:txBody>
            </p:sp>
          </p:grpSp>
          <p:sp>
            <p:nvSpPr>
              <p:cNvPr id="41" name="10 small blue">
                <a:extLst>
                  <a:ext uri="{FF2B5EF4-FFF2-40B4-BE49-F238E27FC236}">
                    <a16:creationId xmlns:a16="http://schemas.microsoft.com/office/drawing/2014/main" id="{44A01268-FBA2-40BC-B740-35DA6741D2E7}"/>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bIns="0" rtlCol="0" anchor="ctr"/>
              <a:lstStyle/>
              <a:p>
                <a:pPr algn="ctr"/>
                <a:r>
                  <a:rPr lang="en-US" sz="1100">
                    <a:solidFill>
                      <a:schemeClr val="bg1"/>
                    </a:solidFill>
                  </a:rPr>
                  <a:t>10</a:t>
                </a:r>
              </a:p>
            </p:txBody>
          </p:sp>
          <p:sp>
            <p:nvSpPr>
              <p:cNvPr id="42" name="5 small blue">
                <a:extLst>
                  <a:ext uri="{FF2B5EF4-FFF2-40B4-BE49-F238E27FC236}">
                    <a16:creationId xmlns:a16="http://schemas.microsoft.com/office/drawing/2014/main" id="{0EF3B80F-5C0C-4271-94F0-6595298416CF}"/>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 5</a:t>
                </a:r>
              </a:p>
            </p:txBody>
          </p:sp>
          <p:sp>
            <p:nvSpPr>
              <p:cNvPr id="43" name="2 small green">
                <a:extLst>
                  <a:ext uri="{FF2B5EF4-FFF2-40B4-BE49-F238E27FC236}">
                    <a16:creationId xmlns:a16="http://schemas.microsoft.com/office/drawing/2014/main" id="{F3B50CDF-0741-4834-AD87-BE23C686FB45}"/>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44" name="1 small green">
                <a:extLst>
                  <a:ext uri="{FF2B5EF4-FFF2-40B4-BE49-F238E27FC236}">
                    <a16:creationId xmlns:a16="http://schemas.microsoft.com/office/drawing/2014/main" id="{7BA592E6-7513-4059-82A5-374B0B61B7D7}"/>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1</a:t>
                </a:r>
              </a:p>
            </p:txBody>
          </p:sp>
          <p:sp>
            <p:nvSpPr>
              <p:cNvPr id="45" name="5 big green">
                <a:extLst>
                  <a:ext uri="{FF2B5EF4-FFF2-40B4-BE49-F238E27FC236}">
                    <a16:creationId xmlns:a16="http://schemas.microsoft.com/office/drawing/2014/main" id="{07FF7893-2AF0-4903-9C75-29AF995B074B}"/>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5</a:t>
                </a:r>
              </a:p>
            </p:txBody>
          </p:sp>
          <p:sp>
            <p:nvSpPr>
              <p:cNvPr id="46" name="Facilities">
                <a:extLst>
                  <a:ext uri="{FF2B5EF4-FFF2-40B4-BE49-F238E27FC236}">
                    <a16:creationId xmlns:a16="http://schemas.microsoft.com/office/drawing/2014/main" id="{DDBA83D5-A218-42D0-BEF5-562BECDA7A1B}"/>
                  </a:ext>
                </a:extLst>
              </p:cNvPr>
              <p:cNvSpPr/>
              <p:nvPr/>
            </p:nvSpPr>
            <p:spPr>
              <a:xfrm>
                <a:off x="5138207" y="544700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Facilities </a:t>
                </a:r>
              </a:p>
            </p:txBody>
          </p:sp>
        </p:grpSp>
        <p:sp>
          <p:nvSpPr>
            <p:cNvPr id="19" name="Rectangle: Rounded Corners 18">
              <a:extLst>
                <a:ext uri="{FF2B5EF4-FFF2-40B4-BE49-F238E27FC236}">
                  <a16:creationId xmlns:a16="http://schemas.microsoft.com/office/drawing/2014/main" id="{88BB8D26-0BE5-4B18-B883-5D9AAC368518}"/>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Aggregate data</a:t>
              </a:r>
            </a:p>
          </p:txBody>
        </p:sp>
      </p:grpSp>
      <p:sp>
        <p:nvSpPr>
          <p:cNvPr id="53" name="Freeform: Shape 52">
            <a:extLst>
              <a:ext uri="{FF2B5EF4-FFF2-40B4-BE49-F238E27FC236}">
                <a16:creationId xmlns:a16="http://schemas.microsoft.com/office/drawing/2014/main" id="{CD8E07F0-94E6-4A44-BDF2-CCBBAADA050F}"/>
              </a:ext>
            </a:extLst>
          </p:cNvPr>
          <p:cNvSpPr/>
          <p:nvPr/>
        </p:nvSpPr>
        <p:spPr>
          <a:xfrm>
            <a:off x="0" y="0"/>
            <a:ext cx="12192000" cy="6858000"/>
          </a:xfrm>
          <a:custGeom>
            <a:avLst/>
            <a:gdLst>
              <a:gd name="connsiteX0" fmla="*/ 1099457 w 12192000"/>
              <a:gd name="connsiteY0" fmla="*/ 617317 h 6858000"/>
              <a:gd name="connsiteX1" fmla="*/ 1099457 w 12192000"/>
              <a:gd name="connsiteY1" fmla="*/ 6422571 h 6858000"/>
              <a:gd name="connsiteX2" fmla="*/ 5865571 w 12192000"/>
              <a:gd name="connsiteY2" fmla="*/ 6422571 h 6858000"/>
              <a:gd name="connsiteX3" fmla="*/ 5865571 w 12192000"/>
              <a:gd name="connsiteY3" fmla="*/ 61731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99457" y="617317"/>
                </a:moveTo>
                <a:lnTo>
                  <a:pt x="1099457" y="6422571"/>
                </a:lnTo>
                <a:lnTo>
                  <a:pt x="5865571" y="6422571"/>
                </a:lnTo>
                <a:lnTo>
                  <a:pt x="5865571"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6" name="Group 55">
            <a:extLst>
              <a:ext uri="{FF2B5EF4-FFF2-40B4-BE49-F238E27FC236}">
                <a16:creationId xmlns:a16="http://schemas.microsoft.com/office/drawing/2014/main" id="{76F3CEC3-1162-4BEF-9FED-D3F801A4933C}"/>
              </a:ext>
            </a:extLst>
          </p:cNvPr>
          <p:cNvGrpSpPr/>
          <p:nvPr/>
        </p:nvGrpSpPr>
        <p:grpSpPr>
          <a:xfrm>
            <a:off x="4451589" y="2365706"/>
            <a:ext cx="1226982" cy="1226982"/>
            <a:chOff x="4483424" y="3318818"/>
            <a:chExt cx="1226982" cy="1226982"/>
          </a:xfrm>
        </p:grpSpPr>
        <p:sp>
          <p:nvSpPr>
            <p:cNvPr id="55" name="Rectangle 54">
              <a:extLst>
                <a:ext uri="{FF2B5EF4-FFF2-40B4-BE49-F238E27FC236}">
                  <a16:creationId xmlns:a16="http://schemas.microsoft.com/office/drawing/2014/main" id="{BE6CEE81-27BE-4151-BF07-B32257043495}"/>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List with solid fill">
              <a:extLst>
                <a:ext uri="{FF2B5EF4-FFF2-40B4-BE49-F238E27FC236}">
                  <a16:creationId xmlns:a16="http://schemas.microsoft.com/office/drawing/2014/main" id="{AF4624B6-FDB3-4BBA-B55F-007D20E04A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3424" y="3318818"/>
              <a:ext cx="1226982" cy="1226982"/>
            </a:xfrm>
            <a:prstGeom prst="rect">
              <a:avLst/>
            </a:prstGeom>
          </p:spPr>
        </p:pic>
      </p:grpSp>
    </p:spTree>
    <p:custDataLst>
      <p:tags r:id="rId1"/>
    </p:custDataLst>
    <p:extLst>
      <p:ext uri="{BB962C8B-B14F-4D97-AF65-F5344CB8AC3E}">
        <p14:creationId xmlns:p14="http://schemas.microsoft.com/office/powerpoint/2010/main" val="3926046176"/>
      </p:ext>
    </p:extLst>
  </p:cSld>
  <p:clrMapOvr>
    <a:masterClrMapping/>
  </p:clrMapOvr>
  <mc:AlternateContent xmlns:mc="http://schemas.openxmlformats.org/markup-compatibility/2006" xmlns:p14="http://schemas.microsoft.com/office/powerpoint/2010/main">
    <mc:Choice Requires="p14">
      <p:transition spd="slow" p14:dur="2000" advTm="3889"/>
    </mc:Choice>
    <mc:Fallback xmlns="">
      <p:transition spd="slow" advTm="38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DD30ED-FEDE-4788-A5DB-9210107C3B9A}"/>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1426EEB9-80EA-44B6-855E-E3B260F643CD}"/>
                </a:ext>
              </a:extLst>
            </p:cNvPr>
            <p:cNvSpPr/>
            <p:nvPr/>
          </p:nvSpPr>
          <p:spPr>
            <a:xfrm>
              <a:off x="1219203"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7F8A6F3-29F8-417D-86C3-9D11D8D50E34}"/>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1FFC5229-C3C4-42B5-8942-337DB3471FF2}"/>
                </a:ext>
              </a:extLst>
            </p:cNvPr>
            <p:cNvGrpSpPr/>
            <p:nvPr/>
          </p:nvGrpSpPr>
          <p:grpSpPr>
            <a:xfrm>
              <a:off x="1791886" y="1729015"/>
              <a:ext cx="3622422" cy="2567378"/>
              <a:chOff x="2978325" y="343988"/>
              <a:chExt cx="6422434" cy="4551876"/>
            </a:xfrm>
          </p:grpSpPr>
          <p:pic>
            <p:nvPicPr>
              <p:cNvPr id="8" name="Graphic 7" descr="List with solid fill">
                <a:extLst>
                  <a:ext uri="{FF2B5EF4-FFF2-40B4-BE49-F238E27FC236}">
                    <a16:creationId xmlns:a16="http://schemas.microsoft.com/office/drawing/2014/main" id="{BF94A652-F4FA-40D5-B52E-CB0F895D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id="9" name="Graphic 8" descr="Document with solid fill">
                <a:extLst>
                  <a:ext uri="{FF2B5EF4-FFF2-40B4-BE49-F238E27FC236}">
                    <a16:creationId xmlns:a16="http://schemas.microsoft.com/office/drawing/2014/main" id="{5B2C7085-37E4-4CE3-9FB3-57B2556C8C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id="10" name="Graphic 9" descr="Contract with solid fill">
                <a:extLst>
                  <a:ext uri="{FF2B5EF4-FFF2-40B4-BE49-F238E27FC236}">
                    <a16:creationId xmlns:a16="http://schemas.microsoft.com/office/drawing/2014/main" id="{2E4C1C48-7D4B-49DB-BD8B-C7D3D7BF3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id="11" name="Graphic 10" descr="Contract with solid fill">
                <a:extLst>
                  <a:ext uri="{FF2B5EF4-FFF2-40B4-BE49-F238E27FC236}">
                    <a16:creationId xmlns:a16="http://schemas.microsoft.com/office/drawing/2014/main" id="{2526268A-5E84-4C19-9633-B845C526F0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id="12" name="Graphic 11" descr="List with solid fill">
                <a:extLst>
                  <a:ext uri="{FF2B5EF4-FFF2-40B4-BE49-F238E27FC236}">
                    <a16:creationId xmlns:a16="http://schemas.microsoft.com/office/drawing/2014/main" id="{45034C18-F614-4D14-90DF-64E3A2358D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2F2A1D70-795C-480E-A68E-97BC277096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40C6CAC6-0E02-483F-A4BC-C3019C8DA2D2}"/>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Capture data</a:t>
              </a:r>
            </a:p>
          </p:txBody>
        </p:sp>
      </p:grpSp>
      <p:grpSp>
        <p:nvGrpSpPr>
          <p:cNvPr id="14" name="Group 13">
            <a:extLst>
              <a:ext uri="{FF2B5EF4-FFF2-40B4-BE49-F238E27FC236}">
                <a16:creationId xmlns:a16="http://schemas.microsoft.com/office/drawing/2014/main" id="{59E29828-236C-4FB6-9480-BE5142D7E7FE}"/>
              </a:ext>
            </a:extLst>
          </p:cNvPr>
          <p:cNvGrpSpPr/>
          <p:nvPr/>
        </p:nvGrpSpPr>
        <p:grpSpPr>
          <a:xfrm>
            <a:off x="6378188" y="770559"/>
            <a:ext cx="4563734" cy="5562508"/>
            <a:chOff x="6378188" y="770559"/>
            <a:chExt cx="4563734" cy="5562508"/>
          </a:xfrm>
        </p:grpSpPr>
        <p:sp>
          <p:nvSpPr>
            <p:cNvPr id="15" name="Rectangle 14">
              <a:extLst>
                <a:ext uri="{FF2B5EF4-FFF2-40B4-BE49-F238E27FC236}">
                  <a16:creationId xmlns:a16="http://schemas.microsoft.com/office/drawing/2014/main" id="{C44DF127-8FBC-4958-B1C1-8FC36E5A0723}"/>
                </a:ext>
              </a:extLst>
            </p:cNvPr>
            <p:cNvSpPr/>
            <p:nvPr/>
          </p:nvSpPr>
          <p:spPr>
            <a:xfrm>
              <a:off x="6378188"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D62E54B-A347-4BCC-9F4B-61D29152CEBE}"/>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7AF497F-1B8A-409B-9EA3-E563271EF6F5}"/>
                </a:ext>
              </a:extLst>
            </p:cNvPr>
            <p:cNvGrpSpPr/>
            <p:nvPr/>
          </p:nvGrpSpPr>
          <p:grpSpPr>
            <a:xfrm>
              <a:off x="6706484" y="1936291"/>
              <a:ext cx="3907141" cy="2487195"/>
              <a:chOff x="2317481" y="1384589"/>
              <a:chExt cx="7222118" cy="4597432"/>
            </a:xfrm>
          </p:grpSpPr>
          <p:sp>
            <p:nvSpPr>
              <p:cNvPr id="19" name="Rectangle: Rounded Corners 16">
                <a:extLst>
                  <a:ext uri="{FF2B5EF4-FFF2-40B4-BE49-F238E27FC236}">
                    <a16:creationId xmlns:a16="http://schemas.microsoft.com/office/drawing/2014/main" id="{EB063AB5-361E-42BD-8831-844EBA0D1759}"/>
                  </a:ext>
                </a:extLst>
              </p:cNvPr>
              <p:cNvSpPr/>
              <p:nvPr/>
            </p:nvSpPr>
            <p:spPr>
              <a:xfrm>
                <a:off x="3528766" y="292876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dirty="0">
                    <a:solidFill>
                      <a:schemeClr val="tx1"/>
                    </a:solidFill>
                  </a:rPr>
                  <a:t>District</a:t>
                </a:r>
              </a:p>
            </p:txBody>
          </p:sp>
          <p:sp>
            <p:nvSpPr>
              <p:cNvPr id="20" name="Rectangle: Rounded Corners 16">
                <a:extLst>
                  <a:ext uri="{FF2B5EF4-FFF2-40B4-BE49-F238E27FC236}">
                    <a16:creationId xmlns:a16="http://schemas.microsoft.com/office/drawing/2014/main" id="{09162072-0A0C-4D33-B4A0-6103274A2FEC}"/>
                  </a:ext>
                </a:extLst>
              </p:cNvPr>
              <p:cNvSpPr/>
              <p:nvPr/>
            </p:nvSpPr>
            <p:spPr>
              <a:xfrm>
                <a:off x="6704213" y="2943308"/>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dirty="0">
                    <a:solidFill>
                      <a:schemeClr val="tx1"/>
                    </a:solidFill>
                  </a:rPr>
                  <a:t>District</a:t>
                </a:r>
              </a:p>
            </p:txBody>
          </p:sp>
          <p:sp>
            <p:nvSpPr>
              <p:cNvPr id="21" name="Rectangle: Rounded Corners 16">
                <a:extLst>
                  <a:ext uri="{FF2B5EF4-FFF2-40B4-BE49-F238E27FC236}">
                    <a16:creationId xmlns:a16="http://schemas.microsoft.com/office/drawing/2014/main" id="{0C0D033F-B11B-4AD1-9003-11A8AA546035}"/>
                  </a:ext>
                </a:extLst>
              </p:cNvPr>
              <p:cNvSpPr/>
              <p:nvPr/>
            </p:nvSpPr>
            <p:spPr>
              <a:xfrm>
                <a:off x="5015859" y="1624340"/>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dirty="0">
                    <a:solidFill>
                      <a:schemeClr val="tx1"/>
                    </a:solidFill>
                  </a:rPr>
                  <a:t>Region</a:t>
                </a:r>
              </a:p>
            </p:txBody>
          </p:sp>
          <p:pic>
            <p:nvPicPr>
              <p:cNvPr id="22" name="Picture 21" descr="A picture containing text, object, first-aid kit&#10;&#10;Description automatically generated">
                <a:extLst>
                  <a:ext uri="{FF2B5EF4-FFF2-40B4-BE49-F238E27FC236}">
                    <a16:creationId xmlns:a16="http://schemas.microsoft.com/office/drawing/2014/main" id="{B5D43851-FB97-44E2-87E3-35FAABCBB0B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23" name="Picture 22" descr="A picture containing text, object, first-aid kit&#10;&#10;Description automatically generated">
                <a:extLst>
                  <a:ext uri="{FF2B5EF4-FFF2-40B4-BE49-F238E27FC236}">
                    <a16:creationId xmlns:a16="http://schemas.microsoft.com/office/drawing/2014/main" id="{D49E677E-F2DF-4AC2-85EB-664921B452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24" name="Picture 23" descr="A picture containing text, object, first-aid kit&#10;&#10;Description automatically generated">
                <a:extLst>
                  <a:ext uri="{FF2B5EF4-FFF2-40B4-BE49-F238E27FC236}">
                    <a16:creationId xmlns:a16="http://schemas.microsoft.com/office/drawing/2014/main" id="{9F271ABD-3AAB-4A41-B912-62F6F131BAA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25" name="Picture 24" descr="A picture containing text, object, first-aid kit&#10;&#10;Description automatically generated">
                <a:extLst>
                  <a:ext uri="{FF2B5EF4-FFF2-40B4-BE49-F238E27FC236}">
                    <a16:creationId xmlns:a16="http://schemas.microsoft.com/office/drawing/2014/main" id="{0D6A75C3-BF44-4A4A-8CF9-CB201360D71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6" name="Straight Arrow Connector 25">
                <a:extLst>
                  <a:ext uri="{FF2B5EF4-FFF2-40B4-BE49-F238E27FC236}">
                    <a16:creationId xmlns:a16="http://schemas.microsoft.com/office/drawing/2014/main" id="{6F9A5D92-5850-41B2-B4B2-9B3D65B7D370}"/>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9F8455-909F-4122-8773-E33B8FF501C7}"/>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7768B1-9141-4918-87E3-853A7AE679F1}"/>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205D837-49E7-420C-B0FB-54D580421AE6}"/>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dirty="0">
                    <a:solidFill>
                      <a:schemeClr val="bg1"/>
                    </a:solidFill>
                  </a:rPr>
                  <a:t>2</a:t>
                </a:r>
              </a:p>
            </p:txBody>
          </p:sp>
          <p:sp>
            <p:nvSpPr>
              <p:cNvPr id="30" name="2 small blue">
                <a:extLst>
                  <a:ext uri="{FF2B5EF4-FFF2-40B4-BE49-F238E27FC236}">
                    <a16:creationId xmlns:a16="http://schemas.microsoft.com/office/drawing/2014/main" id="{A2F6840C-7AC4-4771-AAE8-DDF254E549EE}"/>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dirty="0">
                    <a:solidFill>
                      <a:schemeClr val="bg1"/>
                    </a:solidFill>
                  </a:rPr>
                  <a:t>2</a:t>
                </a:r>
              </a:p>
            </p:txBody>
          </p:sp>
          <p:cxnSp>
            <p:nvCxnSpPr>
              <p:cNvPr id="31" name="Straight Arrow Connector 30">
                <a:extLst>
                  <a:ext uri="{FF2B5EF4-FFF2-40B4-BE49-F238E27FC236}">
                    <a16:creationId xmlns:a16="http://schemas.microsoft.com/office/drawing/2014/main" id="{4C122B67-E407-469B-A821-FD0134F853F9}"/>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32" name="Picture 31" descr="A picture containing text, object, first-aid kit&#10;&#10;Description automatically generated">
                <a:extLst>
                  <a:ext uri="{FF2B5EF4-FFF2-40B4-BE49-F238E27FC236}">
                    <a16:creationId xmlns:a16="http://schemas.microsoft.com/office/drawing/2014/main" id="{90EBEA71-BFEF-4E21-91C5-6C403F3EBED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33" name="Picture 32" descr="A picture containing text, object, first-aid kit&#10;&#10;Description automatically generated">
                <a:extLst>
                  <a:ext uri="{FF2B5EF4-FFF2-40B4-BE49-F238E27FC236}">
                    <a16:creationId xmlns:a16="http://schemas.microsoft.com/office/drawing/2014/main" id="{1C0E63DB-1BB9-4342-8838-F3D190F6C085}"/>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4" name="Straight Arrow Connector 33">
                <a:extLst>
                  <a:ext uri="{FF2B5EF4-FFF2-40B4-BE49-F238E27FC236}">
                    <a16:creationId xmlns:a16="http://schemas.microsoft.com/office/drawing/2014/main" id="{66EA89E9-7DBF-412C-8E19-E5BD4E58D07A}"/>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CFB040-F3C7-43D9-8A89-73E93B796F3F}"/>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5B6A24-F950-492C-AF46-6DBA0DF75738}"/>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7C9D68-FE1C-415D-B909-C76606C2F66E}"/>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17 blue">
                <a:extLst>
                  <a:ext uri="{FF2B5EF4-FFF2-40B4-BE49-F238E27FC236}">
                    <a16:creationId xmlns:a16="http://schemas.microsoft.com/office/drawing/2014/main" id="{147CBC03-719F-4CC8-98D9-F8B1BCFE68BC}"/>
                  </a:ext>
                </a:extLst>
              </p:cNvPr>
              <p:cNvGrpSpPr/>
              <p:nvPr/>
            </p:nvGrpSpPr>
            <p:grpSpPr>
              <a:xfrm>
                <a:off x="6082051" y="2706700"/>
                <a:ext cx="927185" cy="1021811"/>
                <a:chOff x="2843997" y="4662151"/>
                <a:chExt cx="514326" cy="566817"/>
              </a:xfrm>
            </p:grpSpPr>
            <p:sp>
              <p:nvSpPr>
                <p:cNvPr id="48" name="Freeform: Shape 47">
                  <a:extLst>
                    <a:ext uri="{FF2B5EF4-FFF2-40B4-BE49-F238E27FC236}">
                      <a16:creationId xmlns:a16="http://schemas.microsoft.com/office/drawing/2014/main" id="{31ECF41B-0C05-4FA9-9CD7-8565B7204DA6}"/>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1100" dirty="0"/>
                </a:p>
              </p:txBody>
            </p:sp>
            <p:sp>
              <p:nvSpPr>
                <p:cNvPr id="49" name="TextBox 48">
                  <a:extLst>
                    <a:ext uri="{FF2B5EF4-FFF2-40B4-BE49-F238E27FC236}">
                      <a16:creationId xmlns:a16="http://schemas.microsoft.com/office/drawing/2014/main" id="{B09564E6-9FF3-43BC-A2DF-42651474DC85}"/>
                    </a:ext>
                  </a:extLst>
                </p:cNvPr>
                <p:cNvSpPr txBox="1"/>
                <p:nvPr/>
              </p:nvSpPr>
              <p:spPr>
                <a:xfrm>
                  <a:off x="2981095" y="4787152"/>
                  <a:ext cx="325433" cy="441816"/>
                </a:xfrm>
                <a:prstGeom prst="rect">
                  <a:avLst/>
                </a:prstGeom>
                <a:noFill/>
              </p:spPr>
              <p:txBody>
                <a:bodyPr wrap="square" rtlCol="0">
                  <a:spAutoFit/>
                </a:bodyPr>
                <a:lstStyle/>
                <a:p>
                  <a:pPr algn="l">
                    <a:buClr>
                      <a:srgbClr val="008CCF"/>
                    </a:buClr>
                  </a:pPr>
                  <a:r>
                    <a:rPr lang="en-US" sz="1100" dirty="0">
                      <a:solidFill>
                        <a:schemeClr val="bg1"/>
                      </a:solidFill>
                    </a:rPr>
                    <a:t>17</a:t>
                  </a:r>
                </a:p>
              </p:txBody>
            </p:sp>
          </p:grpSp>
          <p:grpSp>
            <p:nvGrpSpPr>
              <p:cNvPr id="39" name="22 big">
                <a:extLst>
                  <a:ext uri="{FF2B5EF4-FFF2-40B4-BE49-F238E27FC236}">
                    <a16:creationId xmlns:a16="http://schemas.microsoft.com/office/drawing/2014/main" id="{2CAF9C29-E1D3-4292-A9A2-C2A4B551ED83}"/>
                  </a:ext>
                </a:extLst>
              </p:cNvPr>
              <p:cNvGrpSpPr/>
              <p:nvPr/>
            </p:nvGrpSpPr>
            <p:grpSpPr>
              <a:xfrm>
                <a:off x="4291018" y="1384589"/>
                <a:ext cx="1023932" cy="1058566"/>
                <a:chOff x="2860271" y="4675197"/>
                <a:chExt cx="514326" cy="531723"/>
              </a:xfrm>
            </p:grpSpPr>
            <p:sp>
              <p:nvSpPr>
                <p:cNvPr id="46" name="Freeform: Shape 45">
                  <a:extLst>
                    <a:ext uri="{FF2B5EF4-FFF2-40B4-BE49-F238E27FC236}">
                      <a16:creationId xmlns:a16="http://schemas.microsoft.com/office/drawing/2014/main" id="{C51048F0-B2A2-4EC5-BA55-6B5AD54A100F}"/>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sz="1000" dirty="0">
                    <a:solidFill>
                      <a:schemeClr val="bg1"/>
                    </a:solidFill>
                  </a:endParaRPr>
                </a:p>
              </p:txBody>
            </p:sp>
            <p:sp>
              <p:nvSpPr>
                <p:cNvPr id="47" name="TextBox 46">
                  <a:extLst>
                    <a:ext uri="{FF2B5EF4-FFF2-40B4-BE49-F238E27FC236}">
                      <a16:creationId xmlns:a16="http://schemas.microsoft.com/office/drawing/2014/main" id="{24119CEF-0DF1-4807-9501-50C340287FF5}"/>
                    </a:ext>
                  </a:extLst>
                </p:cNvPr>
                <p:cNvSpPr txBox="1"/>
                <p:nvPr/>
              </p:nvSpPr>
              <p:spPr>
                <a:xfrm>
                  <a:off x="2935965" y="4806849"/>
                  <a:ext cx="325433" cy="400071"/>
                </a:xfrm>
                <a:prstGeom prst="rect">
                  <a:avLst/>
                </a:prstGeom>
                <a:noFill/>
              </p:spPr>
              <p:txBody>
                <a:bodyPr wrap="square" rtlCol="0">
                  <a:spAutoFit/>
                </a:bodyPr>
                <a:lstStyle/>
                <a:p>
                  <a:pPr algn="ctr">
                    <a:buClr>
                      <a:srgbClr val="008CCF"/>
                    </a:buClr>
                  </a:pPr>
                  <a:r>
                    <a:rPr lang="en-US" sz="1100" dirty="0">
                      <a:solidFill>
                        <a:schemeClr val="bg1"/>
                      </a:solidFill>
                    </a:rPr>
                    <a:t>22</a:t>
                  </a:r>
                </a:p>
              </p:txBody>
            </p:sp>
          </p:grpSp>
          <p:sp>
            <p:nvSpPr>
              <p:cNvPr id="40" name="10 small blue">
                <a:extLst>
                  <a:ext uri="{FF2B5EF4-FFF2-40B4-BE49-F238E27FC236}">
                    <a16:creationId xmlns:a16="http://schemas.microsoft.com/office/drawing/2014/main" id="{1CF7E3EE-82D3-4717-9AA0-4F0FA8E8BB7C}"/>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bIns="0" rtlCol="0" anchor="ctr"/>
              <a:lstStyle/>
              <a:p>
                <a:pPr algn="ctr"/>
                <a:r>
                  <a:rPr lang="en-US" sz="1100" dirty="0">
                    <a:solidFill>
                      <a:schemeClr val="bg1"/>
                    </a:solidFill>
                  </a:rPr>
                  <a:t>10</a:t>
                </a:r>
              </a:p>
            </p:txBody>
          </p:sp>
          <p:sp>
            <p:nvSpPr>
              <p:cNvPr id="41" name="5 small blue">
                <a:extLst>
                  <a:ext uri="{FF2B5EF4-FFF2-40B4-BE49-F238E27FC236}">
                    <a16:creationId xmlns:a16="http://schemas.microsoft.com/office/drawing/2014/main" id="{3D7418AF-1EFA-4774-A3E2-14BCBB1895FC}"/>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dirty="0">
                    <a:solidFill>
                      <a:schemeClr val="bg1"/>
                    </a:solidFill>
                  </a:rPr>
                  <a:t> 5</a:t>
                </a:r>
              </a:p>
            </p:txBody>
          </p:sp>
          <p:sp>
            <p:nvSpPr>
              <p:cNvPr id="42" name="2 small green">
                <a:extLst>
                  <a:ext uri="{FF2B5EF4-FFF2-40B4-BE49-F238E27FC236}">
                    <a16:creationId xmlns:a16="http://schemas.microsoft.com/office/drawing/2014/main" id="{827A6197-C8A6-4EC3-B1F6-C27A495AA58C}"/>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dirty="0">
                    <a:solidFill>
                      <a:schemeClr val="bg1"/>
                    </a:solidFill>
                  </a:rPr>
                  <a:t>2</a:t>
                </a:r>
              </a:p>
            </p:txBody>
          </p:sp>
          <p:sp>
            <p:nvSpPr>
              <p:cNvPr id="43" name="1 small green">
                <a:extLst>
                  <a:ext uri="{FF2B5EF4-FFF2-40B4-BE49-F238E27FC236}">
                    <a16:creationId xmlns:a16="http://schemas.microsoft.com/office/drawing/2014/main" id="{91E05B21-ADF4-4579-8AF0-8AA307A7BB53}"/>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dirty="0">
                    <a:solidFill>
                      <a:schemeClr val="bg1"/>
                    </a:solidFill>
                  </a:rPr>
                  <a:t>1</a:t>
                </a:r>
              </a:p>
            </p:txBody>
          </p:sp>
          <p:sp>
            <p:nvSpPr>
              <p:cNvPr id="44" name="5 big green">
                <a:extLst>
                  <a:ext uri="{FF2B5EF4-FFF2-40B4-BE49-F238E27FC236}">
                    <a16:creationId xmlns:a16="http://schemas.microsoft.com/office/drawing/2014/main" id="{0F979AC6-2DF3-4745-A566-FE6F22F73A43}"/>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dirty="0">
                    <a:solidFill>
                      <a:schemeClr val="bg1"/>
                    </a:solidFill>
                  </a:rPr>
                  <a:t>5</a:t>
                </a:r>
              </a:p>
            </p:txBody>
          </p:sp>
          <p:sp>
            <p:nvSpPr>
              <p:cNvPr id="45" name="Facilities">
                <a:extLst>
                  <a:ext uri="{FF2B5EF4-FFF2-40B4-BE49-F238E27FC236}">
                    <a16:creationId xmlns:a16="http://schemas.microsoft.com/office/drawing/2014/main" id="{67C38797-DB3A-460C-99F8-9776FD8E2B73}"/>
                  </a:ext>
                </a:extLst>
              </p:cNvPr>
              <p:cNvSpPr/>
              <p:nvPr/>
            </p:nvSpPr>
            <p:spPr>
              <a:xfrm>
                <a:off x="5138207" y="544700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dirty="0">
                    <a:solidFill>
                      <a:schemeClr val="tx1"/>
                    </a:solidFill>
                  </a:rPr>
                  <a:t>Facilities </a:t>
                </a:r>
              </a:p>
            </p:txBody>
          </p:sp>
        </p:grpSp>
        <p:sp>
          <p:nvSpPr>
            <p:cNvPr id="18" name="Rectangle: Rounded Corners 17">
              <a:extLst>
                <a:ext uri="{FF2B5EF4-FFF2-40B4-BE49-F238E27FC236}">
                  <a16:creationId xmlns:a16="http://schemas.microsoft.com/office/drawing/2014/main" id="{B3F9AC98-3432-4433-B934-80802AF789E2}"/>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 data</a:t>
              </a:r>
            </a:p>
          </p:txBody>
        </p:sp>
      </p:grpSp>
      <p:sp>
        <p:nvSpPr>
          <p:cNvPr id="52" name="Freeform: Shape 51">
            <a:extLst>
              <a:ext uri="{FF2B5EF4-FFF2-40B4-BE49-F238E27FC236}">
                <a16:creationId xmlns:a16="http://schemas.microsoft.com/office/drawing/2014/main" id="{CE8186DF-4DFA-48AC-B5CF-6DE08FF5AD24}"/>
              </a:ext>
            </a:extLst>
          </p:cNvPr>
          <p:cNvSpPr/>
          <p:nvPr/>
        </p:nvSpPr>
        <p:spPr>
          <a:xfrm>
            <a:off x="0" y="0"/>
            <a:ext cx="12192000" cy="6858000"/>
          </a:xfrm>
          <a:custGeom>
            <a:avLst/>
            <a:gdLst>
              <a:gd name="connsiteX0" fmla="*/ 6248400 w 12192000"/>
              <a:gd name="connsiteY0" fmla="*/ 617317 h 6858000"/>
              <a:gd name="connsiteX1" fmla="*/ 6248400 w 12192000"/>
              <a:gd name="connsiteY1" fmla="*/ 6455229 h 6858000"/>
              <a:gd name="connsiteX2" fmla="*/ 11059886 w 12192000"/>
              <a:gd name="connsiteY2" fmla="*/ 6455229 h 6858000"/>
              <a:gd name="connsiteX3" fmla="*/ 11059886 w 12192000"/>
              <a:gd name="connsiteY3" fmla="*/ 61731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248400" y="617317"/>
                </a:moveTo>
                <a:lnTo>
                  <a:pt x="6248400" y="6455229"/>
                </a:lnTo>
                <a:lnTo>
                  <a:pt x="11059886" y="6455229"/>
                </a:lnTo>
                <a:lnTo>
                  <a:pt x="11059886"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Oval 52">
            <a:extLst>
              <a:ext uri="{FF2B5EF4-FFF2-40B4-BE49-F238E27FC236}">
                <a16:creationId xmlns:a16="http://schemas.microsoft.com/office/drawing/2014/main" id="{D96225E0-ED11-4057-BE7A-7231B4460CB7}"/>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custDataLst>
      <p:tags r:id="rId1"/>
    </p:custDataLst>
    <p:extLst>
      <p:ext uri="{BB962C8B-B14F-4D97-AF65-F5344CB8AC3E}">
        <p14:creationId xmlns:p14="http://schemas.microsoft.com/office/powerpoint/2010/main" val="243690519"/>
      </p:ext>
    </p:extLst>
  </p:cSld>
  <p:clrMapOvr>
    <a:masterClrMapping/>
  </p:clrMapOvr>
  <p:transition spd="slow" advTm="27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B515E1-8876-4879-8AD4-C2DDEB3A5484}"/>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2A8A99D2-4DE9-4D4A-B030-58D96320E736}"/>
                </a:ext>
              </a:extLst>
            </p:cNvPr>
            <p:cNvSpPr/>
            <p:nvPr/>
          </p:nvSpPr>
          <p:spPr>
            <a:xfrm>
              <a:off x="1219203"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94A6939-8EB4-403A-AD5C-7889C1D1CA02}"/>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6620198-2329-405A-A244-4FDBFE33FC36}"/>
                </a:ext>
              </a:extLst>
            </p:cNvPr>
            <p:cNvGrpSpPr/>
            <p:nvPr/>
          </p:nvGrpSpPr>
          <p:grpSpPr>
            <a:xfrm>
              <a:off x="1791886" y="1729015"/>
              <a:ext cx="3622422" cy="2567378"/>
              <a:chOff x="2978325" y="343988"/>
              <a:chExt cx="6422434" cy="4551876"/>
            </a:xfrm>
          </p:grpSpPr>
          <p:pic>
            <p:nvPicPr>
              <p:cNvPr id="8" name="Graphic 7" descr="List with solid fill">
                <a:extLst>
                  <a:ext uri="{FF2B5EF4-FFF2-40B4-BE49-F238E27FC236}">
                    <a16:creationId xmlns:a16="http://schemas.microsoft.com/office/drawing/2014/main" id="{80098708-D3F4-4D49-97E0-446A9C4D0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id="9" name="Graphic 8" descr="Document with solid fill">
                <a:extLst>
                  <a:ext uri="{FF2B5EF4-FFF2-40B4-BE49-F238E27FC236}">
                    <a16:creationId xmlns:a16="http://schemas.microsoft.com/office/drawing/2014/main" id="{3B03CA5A-A581-4932-A6B7-16C5FFD18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id="10" name="Graphic 9" descr="Contract with solid fill">
                <a:extLst>
                  <a:ext uri="{FF2B5EF4-FFF2-40B4-BE49-F238E27FC236}">
                    <a16:creationId xmlns:a16="http://schemas.microsoft.com/office/drawing/2014/main" id="{B194998F-2696-4DA8-86E3-909C24FA5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id="11" name="Graphic 10" descr="Contract with solid fill">
                <a:extLst>
                  <a:ext uri="{FF2B5EF4-FFF2-40B4-BE49-F238E27FC236}">
                    <a16:creationId xmlns:a16="http://schemas.microsoft.com/office/drawing/2014/main" id="{E0CD3CBA-7CDC-4BF1-A761-E9B35FAE59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id="12" name="Graphic 11" descr="List with solid fill">
                <a:extLst>
                  <a:ext uri="{FF2B5EF4-FFF2-40B4-BE49-F238E27FC236}">
                    <a16:creationId xmlns:a16="http://schemas.microsoft.com/office/drawing/2014/main" id="{C9B3E452-9169-4F75-9346-E44B44F985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44501B76-DF0D-40AC-B9F9-7FF163B42F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FF8EE461-F384-4649-9E6B-D5B487C71A8A}"/>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Capture data</a:t>
              </a:r>
            </a:p>
          </p:txBody>
        </p:sp>
      </p:grpSp>
      <p:grpSp>
        <p:nvGrpSpPr>
          <p:cNvPr id="14" name="Group 13">
            <a:extLst>
              <a:ext uri="{FF2B5EF4-FFF2-40B4-BE49-F238E27FC236}">
                <a16:creationId xmlns:a16="http://schemas.microsoft.com/office/drawing/2014/main" id="{65C598C4-B8FF-4B77-9733-7A60EBB44AFF}"/>
              </a:ext>
            </a:extLst>
          </p:cNvPr>
          <p:cNvGrpSpPr/>
          <p:nvPr/>
        </p:nvGrpSpPr>
        <p:grpSpPr>
          <a:xfrm>
            <a:off x="4451589" y="2365706"/>
            <a:ext cx="1226982" cy="1226982"/>
            <a:chOff x="4483424" y="3318818"/>
            <a:chExt cx="1226982" cy="1226982"/>
          </a:xfrm>
        </p:grpSpPr>
        <p:sp>
          <p:nvSpPr>
            <p:cNvPr id="15" name="Rectangle 14">
              <a:extLst>
                <a:ext uri="{FF2B5EF4-FFF2-40B4-BE49-F238E27FC236}">
                  <a16:creationId xmlns:a16="http://schemas.microsoft.com/office/drawing/2014/main" id="{B731C02C-0FD1-4958-98A4-782E411FACED}"/>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List with solid fill">
              <a:extLst>
                <a:ext uri="{FF2B5EF4-FFF2-40B4-BE49-F238E27FC236}">
                  <a16:creationId xmlns:a16="http://schemas.microsoft.com/office/drawing/2014/main" id="{09DC99F1-93E8-4621-AE30-56B77D2631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424" y="3318818"/>
              <a:ext cx="1226982" cy="1226982"/>
            </a:xfrm>
            <a:prstGeom prst="rect">
              <a:avLst/>
            </a:prstGeom>
          </p:spPr>
        </p:pic>
      </p:grpSp>
      <p:grpSp>
        <p:nvGrpSpPr>
          <p:cNvPr id="17" name="Group 16">
            <a:extLst>
              <a:ext uri="{FF2B5EF4-FFF2-40B4-BE49-F238E27FC236}">
                <a16:creationId xmlns:a16="http://schemas.microsoft.com/office/drawing/2014/main" id="{E5F6634C-6F60-41C4-A810-62C22F816CDA}"/>
              </a:ext>
            </a:extLst>
          </p:cNvPr>
          <p:cNvGrpSpPr/>
          <p:nvPr/>
        </p:nvGrpSpPr>
        <p:grpSpPr>
          <a:xfrm>
            <a:off x="6378188" y="770559"/>
            <a:ext cx="4563734" cy="5562508"/>
            <a:chOff x="6378188" y="770559"/>
            <a:chExt cx="4563734" cy="5562508"/>
          </a:xfrm>
        </p:grpSpPr>
        <p:sp>
          <p:nvSpPr>
            <p:cNvPr id="18" name="Rectangle 17">
              <a:extLst>
                <a:ext uri="{FF2B5EF4-FFF2-40B4-BE49-F238E27FC236}">
                  <a16:creationId xmlns:a16="http://schemas.microsoft.com/office/drawing/2014/main" id="{719F1352-0863-4755-975C-62931CA60945}"/>
                </a:ext>
              </a:extLst>
            </p:cNvPr>
            <p:cNvSpPr/>
            <p:nvPr/>
          </p:nvSpPr>
          <p:spPr>
            <a:xfrm>
              <a:off x="6378188" y="770559"/>
              <a:ext cx="4563734" cy="5562508"/>
            </a:xfrm>
            <a:prstGeom prst="rect">
              <a:avLst/>
            </a:prstGeom>
            <a:solidFill>
              <a:schemeClr val="bg1"/>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4BBAF7-7979-40D7-8483-7EEDCC662B10}"/>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1C8A6CC-3EAA-4935-A5FC-9AD432708701}"/>
                </a:ext>
              </a:extLst>
            </p:cNvPr>
            <p:cNvGrpSpPr/>
            <p:nvPr/>
          </p:nvGrpSpPr>
          <p:grpSpPr>
            <a:xfrm>
              <a:off x="6706484" y="1936291"/>
              <a:ext cx="3907141" cy="2487195"/>
              <a:chOff x="2317481" y="1384589"/>
              <a:chExt cx="7222118" cy="4597432"/>
            </a:xfrm>
          </p:grpSpPr>
          <p:sp>
            <p:nvSpPr>
              <p:cNvPr id="22" name="Rectangle: Rounded Corners 16">
                <a:extLst>
                  <a:ext uri="{FF2B5EF4-FFF2-40B4-BE49-F238E27FC236}">
                    <a16:creationId xmlns:a16="http://schemas.microsoft.com/office/drawing/2014/main" id="{517ABAC1-E4AF-45A3-90B2-0EDC76CCC563}"/>
                  </a:ext>
                </a:extLst>
              </p:cNvPr>
              <p:cNvSpPr/>
              <p:nvPr/>
            </p:nvSpPr>
            <p:spPr>
              <a:xfrm>
                <a:off x="3528766" y="292876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dirty="0">
                    <a:solidFill>
                      <a:schemeClr val="tx1"/>
                    </a:solidFill>
                  </a:rPr>
                  <a:t>District</a:t>
                </a:r>
              </a:p>
            </p:txBody>
          </p:sp>
          <p:sp>
            <p:nvSpPr>
              <p:cNvPr id="23" name="Rectangle: Rounded Corners 16">
                <a:extLst>
                  <a:ext uri="{FF2B5EF4-FFF2-40B4-BE49-F238E27FC236}">
                    <a16:creationId xmlns:a16="http://schemas.microsoft.com/office/drawing/2014/main" id="{91CDD90B-A5FA-4569-B94F-DC2CEAC8E4A7}"/>
                  </a:ext>
                </a:extLst>
              </p:cNvPr>
              <p:cNvSpPr/>
              <p:nvPr/>
            </p:nvSpPr>
            <p:spPr>
              <a:xfrm>
                <a:off x="6704213" y="2943308"/>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District</a:t>
                </a:r>
              </a:p>
            </p:txBody>
          </p:sp>
          <p:sp>
            <p:nvSpPr>
              <p:cNvPr id="24" name="Rectangle: Rounded Corners 16">
                <a:extLst>
                  <a:ext uri="{FF2B5EF4-FFF2-40B4-BE49-F238E27FC236}">
                    <a16:creationId xmlns:a16="http://schemas.microsoft.com/office/drawing/2014/main" id="{27F2D957-D815-44BE-A84C-03D00D98E196}"/>
                  </a:ext>
                </a:extLst>
              </p:cNvPr>
              <p:cNvSpPr/>
              <p:nvPr/>
            </p:nvSpPr>
            <p:spPr>
              <a:xfrm>
                <a:off x="5015859" y="1624340"/>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Region</a:t>
                </a:r>
              </a:p>
            </p:txBody>
          </p:sp>
          <p:pic>
            <p:nvPicPr>
              <p:cNvPr id="25" name="Picture 24" descr="A picture containing text, object, first-aid kit&#10;&#10;Description automatically generated">
                <a:extLst>
                  <a:ext uri="{FF2B5EF4-FFF2-40B4-BE49-F238E27FC236}">
                    <a16:creationId xmlns:a16="http://schemas.microsoft.com/office/drawing/2014/main" id="{717F0899-F681-4DD7-AF01-E85C7B75B7CF}"/>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id="26" name="Picture 25" descr="A picture containing text, object, first-aid kit&#10;&#10;Description automatically generated">
                <a:extLst>
                  <a:ext uri="{FF2B5EF4-FFF2-40B4-BE49-F238E27FC236}">
                    <a16:creationId xmlns:a16="http://schemas.microsoft.com/office/drawing/2014/main" id="{AF50CA45-33D6-44C7-AD23-93C4C7BE0765}"/>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id="27" name="Picture 26" descr="A picture containing text, object, first-aid kit&#10;&#10;Description automatically generated">
                <a:extLst>
                  <a:ext uri="{FF2B5EF4-FFF2-40B4-BE49-F238E27FC236}">
                    <a16:creationId xmlns:a16="http://schemas.microsoft.com/office/drawing/2014/main" id="{6156AA3E-DEDC-4561-9C41-0D77F0399FA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id="28" name="Picture 27" descr="A picture containing text, object, first-aid kit&#10;&#10;Description automatically generated">
                <a:extLst>
                  <a:ext uri="{FF2B5EF4-FFF2-40B4-BE49-F238E27FC236}">
                    <a16:creationId xmlns:a16="http://schemas.microsoft.com/office/drawing/2014/main" id="{5A93D430-E7CD-4B2E-ACED-60647C3A45CC}"/>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9" name="Straight Arrow Connector 28">
                <a:extLst>
                  <a:ext uri="{FF2B5EF4-FFF2-40B4-BE49-F238E27FC236}">
                    <a16:creationId xmlns:a16="http://schemas.microsoft.com/office/drawing/2014/main" id="{07FD0D79-960B-4C0F-89ED-A17ED781FD43}"/>
                  </a:ext>
                </a:extLst>
              </p:cNvPr>
              <p:cNvCxnSpPr>
                <a:cxnSpLocks/>
              </p:cNvCxnSpPr>
              <p:nvPr/>
            </p:nvCxnSpPr>
            <p:spPr>
              <a:xfrm flipV="1">
                <a:off x="3093311" y="3558211"/>
                <a:ext cx="774119" cy="918747"/>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CBFACC-6590-4240-A1AD-0384208D845C}"/>
                  </a:ext>
                </a:extLst>
              </p:cNvPr>
              <p:cNvCxnSpPr>
                <a:cxnSpLocks/>
              </p:cNvCxnSpPr>
              <p:nvPr/>
            </p:nvCxnSpPr>
            <p:spPr>
              <a:xfrm flipV="1">
                <a:off x="4273394" y="3580003"/>
                <a:ext cx="51003" cy="89695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56AB99-0737-4B27-8485-3313E15ED75A}"/>
                  </a:ext>
                </a:extLst>
              </p:cNvPr>
              <p:cNvCxnSpPr>
                <a:cxnSpLocks/>
              </p:cNvCxnSpPr>
              <p:nvPr/>
            </p:nvCxnSpPr>
            <p:spPr>
              <a:xfrm flipH="1" flipV="1">
                <a:off x="8266285" y="3558211"/>
                <a:ext cx="778688" cy="9523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323635B5-D863-4E6E-B3F9-330BF8D70576}"/>
                  </a:ext>
                </a:extLst>
              </p:cNvPr>
              <p:cNvSpPr/>
              <p:nvPr/>
            </p:nvSpPr>
            <p:spPr>
              <a:xfrm>
                <a:off x="2317481"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33" name="2 small blue">
                <a:extLst>
                  <a:ext uri="{FF2B5EF4-FFF2-40B4-BE49-F238E27FC236}">
                    <a16:creationId xmlns:a16="http://schemas.microsoft.com/office/drawing/2014/main" id="{181F0849-F7A6-4DC9-8AD7-D57F42142BD5}"/>
                  </a:ext>
                </a:extLst>
              </p:cNvPr>
              <p:cNvSpPr/>
              <p:nvPr/>
            </p:nvSpPr>
            <p:spPr>
              <a:xfrm>
                <a:off x="6034561" y="4440906"/>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2</a:t>
                </a:r>
              </a:p>
            </p:txBody>
          </p:sp>
          <p:cxnSp>
            <p:nvCxnSpPr>
              <p:cNvPr id="34" name="Straight Arrow Connector 33">
                <a:extLst>
                  <a:ext uri="{FF2B5EF4-FFF2-40B4-BE49-F238E27FC236}">
                    <a16:creationId xmlns:a16="http://schemas.microsoft.com/office/drawing/2014/main" id="{1E5BC10E-2D97-494B-9B64-0FFCAA32335F}"/>
                  </a:ext>
                </a:extLst>
              </p:cNvPr>
              <p:cNvCxnSpPr>
                <a:cxnSpLocks/>
              </p:cNvCxnSpPr>
              <p:nvPr/>
            </p:nvCxnSpPr>
            <p:spPr>
              <a:xfrm flipH="1" flipV="1">
                <a:off x="4805432" y="3580003"/>
                <a:ext cx="613188" cy="930586"/>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35" name="Picture 34" descr="A picture containing text, object, first-aid kit&#10;&#10;Description automatically generated">
                <a:extLst>
                  <a:ext uri="{FF2B5EF4-FFF2-40B4-BE49-F238E27FC236}">
                    <a16:creationId xmlns:a16="http://schemas.microsoft.com/office/drawing/2014/main" id="{EE877A56-888A-4561-9F60-B7A14649F62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id="36" name="Picture 35" descr="A picture containing text, object, first-aid kit&#10;&#10;Description automatically generated">
                <a:extLst>
                  <a:ext uri="{FF2B5EF4-FFF2-40B4-BE49-F238E27FC236}">
                    <a16:creationId xmlns:a16="http://schemas.microsoft.com/office/drawing/2014/main" id="{28F8D69A-290F-439D-81B3-AB4F26483301}"/>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7" name="Straight Arrow Connector 36">
                <a:extLst>
                  <a:ext uri="{FF2B5EF4-FFF2-40B4-BE49-F238E27FC236}">
                    <a16:creationId xmlns:a16="http://schemas.microsoft.com/office/drawing/2014/main" id="{81B097E4-5619-4800-A128-636D80CA51AC}"/>
                  </a:ext>
                </a:extLst>
              </p:cNvPr>
              <p:cNvCxnSpPr>
                <a:cxnSpLocks/>
              </p:cNvCxnSpPr>
              <p:nvPr/>
            </p:nvCxnSpPr>
            <p:spPr>
              <a:xfrm flipV="1">
                <a:off x="4728531" y="2178336"/>
                <a:ext cx="984372" cy="690594"/>
              </a:xfrm>
              <a:prstGeom prst="straightConnector1">
                <a:avLst/>
              </a:prstGeom>
              <a:ln w="47625" cap="flat">
                <a:solidFill>
                  <a:schemeClr val="accent2"/>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CE0D4D-ABF5-491F-B1C3-F642C148F9D2}"/>
                  </a:ext>
                </a:extLst>
              </p:cNvPr>
              <p:cNvCxnSpPr>
                <a:cxnSpLocks/>
              </p:cNvCxnSpPr>
              <p:nvPr/>
            </p:nvCxnSpPr>
            <p:spPr>
              <a:xfrm flipH="1" flipV="1">
                <a:off x="6362690" y="2178336"/>
                <a:ext cx="989798" cy="68508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24FC11-F39B-4E5F-8F5B-3CC3BB245888}"/>
                  </a:ext>
                </a:extLst>
              </p:cNvPr>
              <p:cNvCxnSpPr>
                <a:cxnSpLocks/>
              </p:cNvCxnSpPr>
              <p:nvPr/>
            </p:nvCxnSpPr>
            <p:spPr>
              <a:xfrm flipH="1" flipV="1">
                <a:off x="7847114" y="3532768"/>
                <a:ext cx="7249" cy="946803"/>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8293CD8-7BC3-4504-891A-DE7918B39762}"/>
                  </a:ext>
                </a:extLst>
              </p:cNvPr>
              <p:cNvCxnSpPr>
                <a:cxnSpLocks/>
              </p:cNvCxnSpPr>
              <p:nvPr/>
            </p:nvCxnSpPr>
            <p:spPr>
              <a:xfrm flipV="1">
                <a:off x="6666980" y="3576623"/>
                <a:ext cx="623053" cy="937878"/>
              </a:xfrm>
              <a:prstGeom prst="straightConnector1">
                <a:avLst/>
              </a:prstGeom>
              <a:ln w="47625" cap="flat">
                <a:solidFill>
                  <a:schemeClr val="accent1"/>
                </a:solidFill>
                <a:prstDash val="sysDot"/>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41" name="17 blue">
                <a:extLst>
                  <a:ext uri="{FF2B5EF4-FFF2-40B4-BE49-F238E27FC236}">
                    <a16:creationId xmlns:a16="http://schemas.microsoft.com/office/drawing/2014/main" id="{744E559B-B0C6-48A2-B5C2-D8A7E4E3AD3F}"/>
                  </a:ext>
                </a:extLst>
              </p:cNvPr>
              <p:cNvGrpSpPr/>
              <p:nvPr/>
            </p:nvGrpSpPr>
            <p:grpSpPr>
              <a:xfrm>
                <a:off x="6082051" y="2706700"/>
                <a:ext cx="927185" cy="1021811"/>
                <a:chOff x="2843997" y="4662151"/>
                <a:chExt cx="514326" cy="566817"/>
              </a:xfrm>
            </p:grpSpPr>
            <p:sp>
              <p:nvSpPr>
                <p:cNvPr id="51" name="Freeform: Shape 50">
                  <a:extLst>
                    <a:ext uri="{FF2B5EF4-FFF2-40B4-BE49-F238E27FC236}">
                      <a16:creationId xmlns:a16="http://schemas.microsoft.com/office/drawing/2014/main" id="{0D6F60D2-7F0B-465F-9A45-632AE068F838}"/>
                    </a:ext>
                  </a:extLst>
                </p:cNvPr>
                <p:cNvSpPr/>
                <p:nvPr/>
              </p:nvSpPr>
              <p:spPr>
                <a:xfrm>
                  <a:off x="2843997" y="4662151"/>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rtlCol="0" anchor="ctr"/>
                <a:lstStyle/>
                <a:p>
                  <a:endParaRPr lang="en-US" sz="1100"/>
                </a:p>
              </p:txBody>
            </p:sp>
            <p:sp>
              <p:nvSpPr>
                <p:cNvPr id="52" name="TextBox 51">
                  <a:extLst>
                    <a:ext uri="{FF2B5EF4-FFF2-40B4-BE49-F238E27FC236}">
                      <a16:creationId xmlns:a16="http://schemas.microsoft.com/office/drawing/2014/main" id="{4E6513C9-0E7E-4525-B1F6-E9A483B766EC}"/>
                    </a:ext>
                  </a:extLst>
                </p:cNvPr>
                <p:cNvSpPr txBox="1"/>
                <p:nvPr/>
              </p:nvSpPr>
              <p:spPr>
                <a:xfrm>
                  <a:off x="2981095" y="4787152"/>
                  <a:ext cx="325433" cy="441816"/>
                </a:xfrm>
                <a:prstGeom prst="rect">
                  <a:avLst/>
                </a:prstGeom>
                <a:noFill/>
              </p:spPr>
              <p:txBody>
                <a:bodyPr wrap="square" rtlCol="0">
                  <a:spAutoFit/>
                </a:bodyPr>
                <a:lstStyle/>
                <a:p>
                  <a:pPr algn="l">
                    <a:buClr>
                      <a:srgbClr val="008CCF"/>
                    </a:buClr>
                  </a:pPr>
                  <a:r>
                    <a:rPr lang="en-US" sz="1100">
                      <a:solidFill>
                        <a:schemeClr val="bg1"/>
                      </a:solidFill>
                    </a:rPr>
                    <a:t>17</a:t>
                  </a:r>
                </a:p>
              </p:txBody>
            </p:sp>
          </p:grpSp>
          <p:grpSp>
            <p:nvGrpSpPr>
              <p:cNvPr id="42" name="22 big">
                <a:extLst>
                  <a:ext uri="{FF2B5EF4-FFF2-40B4-BE49-F238E27FC236}">
                    <a16:creationId xmlns:a16="http://schemas.microsoft.com/office/drawing/2014/main" id="{F700BA08-B31B-41B9-B6F1-D2ECB449016D}"/>
                  </a:ext>
                </a:extLst>
              </p:cNvPr>
              <p:cNvGrpSpPr/>
              <p:nvPr/>
            </p:nvGrpSpPr>
            <p:grpSpPr>
              <a:xfrm>
                <a:off x="4291018" y="1384589"/>
                <a:ext cx="1023932" cy="1058566"/>
                <a:chOff x="2860271" y="4675197"/>
                <a:chExt cx="514326" cy="531723"/>
              </a:xfrm>
            </p:grpSpPr>
            <p:sp>
              <p:nvSpPr>
                <p:cNvPr id="49" name="Freeform: Shape 48">
                  <a:extLst>
                    <a:ext uri="{FF2B5EF4-FFF2-40B4-BE49-F238E27FC236}">
                      <a16:creationId xmlns:a16="http://schemas.microsoft.com/office/drawing/2014/main" id="{6D5D6502-4CAA-481D-8043-8BFDA645015A}"/>
                    </a:ext>
                  </a:extLst>
                </p:cNvPr>
                <p:cNvSpPr/>
                <p:nvPr/>
              </p:nvSpPr>
              <p:spPr>
                <a:xfrm>
                  <a:off x="2860271" y="4675197"/>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w="4039" cap="flat">
                  <a:noFill/>
                  <a:prstDash val="solid"/>
                  <a:miter/>
                </a:ln>
              </p:spPr>
              <p:txBody>
                <a:bodyPr rtlCol="0" anchor="ctr"/>
                <a:lstStyle/>
                <a:p>
                  <a:endParaRPr lang="en-US" sz="1000">
                    <a:solidFill>
                      <a:schemeClr val="bg1"/>
                    </a:solidFill>
                  </a:endParaRPr>
                </a:p>
              </p:txBody>
            </p:sp>
            <p:sp>
              <p:nvSpPr>
                <p:cNvPr id="50" name="TextBox 49">
                  <a:extLst>
                    <a:ext uri="{FF2B5EF4-FFF2-40B4-BE49-F238E27FC236}">
                      <a16:creationId xmlns:a16="http://schemas.microsoft.com/office/drawing/2014/main" id="{00E1D2E8-488E-4242-8C1D-AE3EC48B7C6F}"/>
                    </a:ext>
                  </a:extLst>
                </p:cNvPr>
                <p:cNvSpPr txBox="1"/>
                <p:nvPr/>
              </p:nvSpPr>
              <p:spPr>
                <a:xfrm>
                  <a:off x="2935965" y="4806849"/>
                  <a:ext cx="325433" cy="400071"/>
                </a:xfrm>
                <a:prstGeom prst="rect">
                  <a:avLst/>
                </a:prstGeom>
                <a:noFill/>
              </p:spPr>
              <p:txBody>
                <a:bodyPr wrap="square" rtlCol="0">
                  <a:spAutoFit/>
                </a:bodyPr>
                <a:lstStyle/>
                <a:p>
                  <a:pPr algn="ctr">
                    <a:buClr>
                      <a:srgbClr val="008CCF"/>
                    </a:buClr>
                  </a:pPr>
                  <a:r>
                    <a:rPr lang="en-US" sz="1100">
                      <a:solidFill>
                        <a:schemeClr val="bg1"/>
                      </a:solidFill>
                    </a:rPr>
                    <a:t>22</a:t>
                  </a:r>
                </a:p>
              </p:txBody>
            </p:sp>
          </p:grpSp>
          <p:sp>
            <p:nvSpPr>
              <p:cNvPr id="43" name="10 small blue">
                <a:extLst>
                  <a:ext uri="{FF2B5EF4-FFF2-40B4-BE49-F238E27FC236}">
                    <a16:creationId xmlns:a16="http://schemas.microsoft.com/office/drawing/2014/main" id="{44AC7508-DAAD-4DDF-B16D-07A6B11A2030}"/>
                  </a:ext>
                </a:extLst>
              </p:cNvPr>
              <p:cNvSpPr/>
              <p:nvPr/>
            </p:nvSpPr>
            <p:spPr>
              <a:xfrm>
                <a:off x="8393415" y="4432299"/>
                <a:ext cx="514326" cy="51327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bIns="0" rtlCol="0" anchor="ctr"/>
              <a:lstStyle/>
              <a:p>
                <a:pPr algn="ctr"/>
                <a:r>
                  <a:rPr lang="en-US" sz="1100">
                    <a:solidFill>
                      <a:schemeClr val="bg1"/>
                    </a:solidFill>
                  </a:rPr>
                  <a:t>10</a:t>
                </a:r>
              </a:p>
            </p:txBody>
          </p:sp>
          <p:sp>
            <p:nvSpPr>
              <p:cNvPr id="44" name="5 small blue">
                <a:extLst>
                  <a:ext uri="{FF2B5EF4-FFF2-40B4-BE49-F238E27FC236}">
                    <a16:creationId xmlns:a16="http://schemas.microsoft.com/office/drawing/2014/main" id="{1D979A11-72D2-4556-A9BD-2A6C19A1F07C}"/>
                  </a:ext>
                </a:extLst>
              </p:cNvPr>
              <p:cNvSpPr/>
              <p:nvPr/>
            </p:nvSpPr>
            <p:spPr>
              <a:xfrm>
                <a:off x="7246968" y="4435359"/>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w="4039" cap="flat">
                <a:noFill/>
                <a:prstDash val="solid"/>
                <a:miter/>
              </a:ln>
            </p:spPr>
            <p:txBody>
              <a:bodyPr lIns="0" tIns="0" rIns="0" rtlCol="0" anchor="ctr"/>
              <a:lstStyle/>
              <a:p>
                <a:pPr algn="ctr"/>
                <a:r>
                  <a:rPr lang="en-US" sz="1100">
                    <a:solidFill>
                      <a:schemeClr val="bg1"/>
                    </a:solidFill>
                  </a:rPr>
                  <a:t> 5</a:t>
                </a:r>
              </a:p>
            </p:txBody>
          </p:sp>
          <p:sp>
            <p:nvSpPr>
              <p:cNvPr id="45" name="2 small green">
                <a:extLst>
                  <a:ext uri="{FF2B5EF4-FFF2-40B4-BE49-F238E27FC236}">
                    <a16:creationId xmlns:a16="http://schemas.microsoft.com/office/drawing/2014/main" id="{B5E2B12B-D858-4DFD-9D6E-77C545345307}"/>
                  </a:ext>
                </a:extLst>
              </p:cNvPr>
              <p:cNvSpPr/>
              <p:nvPr/>
            </p:nvSpPr>
            <p:spPr>
              <a:xfrm>
                <a:off x="3595435" y="4412292"/>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2</a:t>
                </a:r>
              </a:p>
            </p:txBody>
          </p:sp>
          <p:sp>
            <p:nvSpPr>
              <p:cNvPr id="46" name="1 small green">
                <a:extLst>
                  <a:ext uri="{FF2B5EF4-FFF2-40B4-BE49-F238E27FC236}">
                    <a16:creationId xmlns:a16="http://schemas.microsoft.com/office/drawing/2014/main" id="{24221EC5-E271-4190-BAD2-B01733E80BFD}"/>
                  </a:ext>
                </a:extLst>
              </p:cNvPr>
              <p:cNvSpPr/>
              <p:nvPr/>
            </p:nvSpPr>
            <p:spPr>
              <a:xfrm>
                <a:off x="4805432" y="4433828"/>
                <a:ext cx="514326" cy="510211"/>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1</a:t>
                </a:r>
              </a:p>
            </p:txBody>
          </p:sp>
          <p:sp>
            <p:nvSpPr>
              <p:cNvPr id="47" name="5 big green">
                <a:extLst>
                  <a:ext uri="{FF2B5EF4-FFF2-40B4-BE49-F238E27FC236}">
                    <a16:creationId xmlns:a16="http://schemas.microsoft.com/office/drawing/2014/main" id="{1CD41CEC-1767-41B2-B678-A4CFF4625549}"/>
                  </a:ext>
                </a:extLst>
              </p:cNvPr>
              <p:cNvSpPr/>
              <p:nvPr/>
            </p:nvSpPr>
            <p:spPr>
              <a:xfrm>
                <a:off x="2861209" y="2755451"/>
                <a:ext cx="927185" cy="919767"/>
              </a:xfrm>
              <a:custGeom>
                <a:avLst/>
                <a:gdLst>
                  <a:gd name="connsiteX0" fmla="*/ -578 w 514326"/>
                  <a:gd name="connsiteY0" fmla="*/ 254268 h 510211"/>
                  <a:gd name="connsiteX1" fmla="*/ 256585 w 514326"/>
                  <a:gd name="connsiteY1" fmla="*/ -838 h 510211"/>
                  <a:gd name="connsiteX2" fmla="*/ 513748 w 514326"/>
                  <a:gd name="connsiteY2" fmla="*/ 254268 h 510211"/>
                  <a:gd name="connsiteX3" fmla="*/ 256585 w 514326"/>
                  <a:gd name="connsiteY3" fmla="*/ 509373 h 510211"/>
                  <a:gd name="connsiteX4" fmla="*/ -578 w 514326"/>
                  <a:gd name="connsiteY4" fmla="*/ 254268 h 510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26" h="510211">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w="4039" cap="flat">
                <a:noFill/>
                <a:prstDash val="solid"/>
                <a:miter/>
              </a:ln>
            </p:spPr>
            <p:txBody>
              <a:bodyPr rtlCol="0" anchor="ctr"/>
              <a:lstStyle/>
              <a:p>
                <a:pPr algn="ctr"/>
                <a:r>
                  <a:rPr lang="en-US" sz="1100">
                    <a:solidFill>
                      <a:schemeClr val="bg1"/>
                    </a:solidFill>
                  </a:rPr>
                  <a:t>5</a:t>
                </a:r>
              </a:p>
            </p:txBody>
          </p:sp>
          <p:sp>
            <p:nvSpPr>
              <p:cNvPr id="48" name="Facilities">
                <a:extLst>
                  <a:ext uri="{FF2B5EF4-FFF2-40B4-BE49-F238E27FC236}">
                    <a16:creationId xmlns:a16="http://schemas.microsoft.com/office/drawing/2014/main" id="{02EBB017-B4D7-4680-BC79-87ECA79E8E27}"/>
                  </a:ext>
                </a:extLst>
              </p:cNvPr>
              <p:cNvSpPr/>
              <p:nvPr/>
            </p:nvSpPr>
            <p:spPr>
              <a:xfrm>
                <a:off x="5138207" y="5447006"/>
                <a:ext cx="1946365" cy="535015"/>
              </a:xfrm>
              <a:prstGeom prst="roundRect">
                <a:avLst/>
              </a:prstGeom>
              <a:solidFill>
                <a:srgbClr val="E8EBEC">
                  <a:alpha val="100000"/>
                </a:srgbClr>
              </a:solidFill>
              <a:ln w="0" cap="flat" cmpd="sng">
                <a:noFill/>
                <a:prstDash val="solid"/>
                <a:miter lim="800000"/>
              </a:ln>
            </p:spPr>
            <p:txBody>
              <a:bodyPr anchor="ctr">
                <a:spAutoFit/>
              </a:bodyPr>
              <a:lstStyle/>
              <a:p>
                <a:pPr algn="ctr"/>
                <a:r>
                  <a:rPr lang="en-US" sz="1100">
                    <a:solidFill>
                      <a:schemeClr val="tx1"/>
                    </a:solidFill>
                  </a:rPr>
                  <a:t>Facilities </a:t>
                </a:r>
              </a:p>
            </p:txBody>
          </p:sp>
        </p:grpSp>
        <p:sp>
          <p:nvSpPr>
            <p:cNvPr id="21" name="Rectangle: Rounded Corners 20">
              <a:extLst>
                <a:ext uri="{FF2B5EF4-FFF2-40B4-BE49-F238E27FC236}">
                  <a16:creationId xmlns:a16="http://schemas.microsoft.com/office/drawing/2014/main" id="{6A994A29-C804-4373-8B19-DC06746656D3}"/>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 data</a:t>
              </a:r>
            </a:p>
          </p:txBody>
        </p:sp>
      </p:grpSp>
      <p:sp>
        <p:nvSpPr>
          <p:cNvPr id="53" name="Oval 52">
            <a:extLst>
              <a:ext uri="{FF2B5EF4-FFF2-40B4-BE49-F238E27FC236}">
                <a16:creationId xmlns:a16="http://schemas.microsoft.com/office/drawing/2014/main" id="{B1A6B7B6-8CCD-41C8-8A0F-0787EE9EE7DF}"/>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Tree>
    <p:custDataLst>
      <p:tags r:id="rId1"/>
    </p:custDataLst>
    <p:extLst>
      <p:ext uri="{BB962C8B-B14F-4D97-AF65-F5344CB8AC3E}">
        <p14:creationId xmlns:p14="http://schemas.microsoft.com/office/powerpoint/2010/main" val="591302844"/>
      </p:ext>
    </p:extLst>
  </p:cSld>
  <p:clrMapOvr>
    <a:masterClrMapping/>
  </p:clrMapOvr>
  <mc:AlternateContent xmlns:mc="http://schemas.openxmlformats.org/markup-compatibility/2006" xmlns:p14="http://schemas.microsoft.com/office/powerpoint/2010/main">
    <mc:Choice Requires="p14">
      <p:transition spd="slow" p14:dur="2000" advTm="5904"/>
    </mc:Choice>
    <mc:Fallback xmlns="">
      <p:transition spd="slow" advTm="590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628465B-8788-4D12-AD18-F54BE6F0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5" name="Rectangle: Rounded Corners 4">
            <a:extLst>
              <a:ext uri="{FF2B5EF4-FFF2-40B4-BE49-F238E27FC236}">
                <a16:creationId xmlns:a16="http://schemas.microsoft.com/office/drawing/2014/main" id="{179DB017-A6E4-402D-AFF0-43CF64B4B1D4}"/>
              </a:ext>
            </a:extLst>
          </p:cNvPr>
          <p:cNvSpPr/>
          <p:nvPr/>
        </p:nvSpPr>
        <p:spPr>
          <a:xfrm>
            <a:off x="2133600" y="1295400"/>
            <a:ext cx="7962900" cy="3904397"/>
          </a:xfrm>
          <a:prstGeom prst="roundRect">
            <a:avLst>
              <a:gd name="adj" fmla="val 5481"/>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91440" rIns="731520" bIns="91440" rtlCol="0" anchor="ctr"/>
          <a:lstStyle/>
          <a:p>
            <a:pPr algn="ctr"/>
            <a:r>
              <a:rPr lang="en-US" sz="4000" dirty="0">
                <a:solidFill>
                  <a:schemeClr val="bg1"/>
                </a:solidFill>
              </a:rPr>
              <a:t>How does DHIS2 allow organizations to capture, validate and aggregate their data?</a:t>
            </a:r>
          </a:p>
        </p:txBody>
      </p:sp>
    </p:spTree>
    <p:custDataLst>
      <p:tags r:id="rId1"/>
    </p:custDataLst>
    <p:extLst>
      <p:ext uri="{BB962C8B-B14F-4D97-AF65-F5344CB8AC3E}">
        <p14:creationId xmlns:p14="http://schemas.microsoft.com/office/powerpoint/2010/main" val="3490478907"/>
      </p:ext>
    </p:extLst>
  </p:cSld>
  <p:clrMapOvr>
    <a:masterClrMapping/>
  </p:clrMapOvr>
  <mc:AlternateContent xmlns:mc="http://schemas.openxmlformats.org/markup-compatibility/2006" xmlns:p14="http://schemas.microsoft.com/office/powerpoint/2010/main">
    <mc:Choice Requires="p14">
      <p:transition spd="slow" p14:dur="2000" advTm="12048"/>
    </mc:Choice>
    <mc:Fallback xmlns="">
      <p:transition spd="slow" advTm="120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AFC15629-4354-4696-9A06-1F0C100C1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id="7" name="Picture 5">
            <a:extLst>
              <a:ext uri="{FF2B5EF4-FFF2-40B4-BE49-F238E27FC236}">
                <a16:creationId xmlns:a16="http://schemas.microsoft.com/office/drawing/2014/main" id="{F369C03D-2EC1-4357-BB54-AD3A331BDD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54057" y="495300"/>
            <a:ext cx="2236707" cy="2236707"/>
          </a:xfrm>
          <a:prstGeom prst="rect">
            <a:avLst/>
          </a:prstGeom>
        </p:spPr>
      </p:pic>
      <p:sp>
        <p:nvSpPr>
          <p:cNvPr id="3" name="TextBox 2">
            <a:extLst>
              <a:ext uri="{FF2B5EF4-FFF2-40B4-BE49-F238E27FC236}">
                <a16:creationId xmlns:a16="http://schemas.microsoft.com/office/drawing/2014/main" id="{7B6ADDD7-408C-4FB6-8DB7-D108EADF8927}"/>
              </a:ext>
            </a:extLst>
          </p:cNvPr>
          <p:cNvSpPr txBox="1"/>
          <p:nvPr/>
        </p:nvSpPr>
        <p:spPr>
          <a:xfrm>
            <a:off x="4412552" y="1182493"/>
            <a:ext cx="5465231"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a:t>Designed to facilitate data capture</a:t>
            </a:r>
          </a:p>
        </p:txBody>
      </p:sp>
      <p:grpSp>
        <p:nvGrpSpPr>
          <p:cNvPr id="9" name="Group 8">
            <a:extLst>
              <a:ext uri="{FF2B5EF4-FFF2-40B4-BE49-F238E27FC236}">
                <a16:creationId xmlns:a16="http://schemas.microsoft.com/office/drawing/2014/main" id="{4BBAD510-C62B-423A-8A49-D3895A7DCA66}"/>
              </a:ext>
            </a:extLst>
          </p:cNvPr>
          <p:cNvGrpSpPr/>
          <p:nvPr/>
        </p:nvGrpSpPr>
        <p:grpSpPr>
          <a:xfrm>
            <a:off x="5658101" y="3403790"/>
            <a:ext cx="907339" cy="907339"/>
            <a:chOff x="1975883" y="933449"/>
            <a:chExt cx="907339" cy="907339"/>
          </a:xfrm>
        </p:grpSpPr>
        <p:sp>
          <p:nvSpPr>
            <p:cNvPr id="10" name="Freeform: Shape 9">
              <a:extLst>
                <a:ext uri="{FF2B5EF4-FFF2-40B4-BE49-F238E27FC236}">
                  <a16:creationId xmlns:a16="http://schemas.microsoft.com/office/drawing/2014/main" id="{A5C85B63-2E4F-4B57-9256-877C119EA067}"/>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F77E93E-ECD3-4D27-874A-DA49D22C3C33}"/>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1FDD29BB-F2D8-40BD-A0AB-366CAA0DA09E}"/>
              </a:ext>
            </a:extLst>
          </p:cNvPr>
          <p:cNvGrpSpPr/>
          <p:nvPr/>
        </p:nvGrpSpPr>
        <p:grpSpPr>
          <a:xfrm>
            <a:off x="7094880" y="3403790"/>
            <a:ext cx="907339" cy="907339"/>
            <a:chOff x="4361120" y="1076102"/>
            <a:chExt cx="907339" cy="907339"/>
          </a:xfrm>
        </p:grpSpPr>
        <p:grpSp>
          <p:nvGrpSpPr>
            <p:cNvPr id="13" name="Group 12">
              <a:extLst>
                <a:ext uri="{FF2B5EF4-FFF2-40B4-BE49-F238E27FC236}">
                  <a16:creationId xmlns:a16="http://schemas.microsoft.com/office/drawing/2014/main" id="{4BA3C4ED-59B5-4046-9B11-8100FB3D5826}"/>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8AD0A8EC-F824-4EE0-9D87-F88BCC3FA867}"/>
                  </a:ext>
                </a:extLst>
              </p:cNvPr>
              <p:cNvSpPr/>
              <p:nvPr/>
            </p:nvSpPr>
            <p:spPr>
              <a:xfrm>
                <a:off x="4582823" y="1539736"/>
                <a:ext cx="429280" cy="174012"/>
              </a:xfrm>
              <a:custGeom>
                <a:avLst/>
                <a:gdLst>
                  <a:gd name="connsiteX0" fmla="*/ 0 w 429280"/>
                  <a:gd name="connsiteY0" fmla="*/ 0 h 174012"/>
                  <a:gd name="connsiteX1" fmla="*/ 0 w 429280"/>
                  <a:gd name="connsiteY1" fmla="*/ 89689 h 174012"/>
                  <a:gd name="connsiteX2" fmla="*/ 214640 w 429280"/>
                  <a:gd name="connsiteY2" fmla="*/ 174012 h 174012"/>
                  <a:gd name="connsiteX3" fmla="*/ 429281 w 429280"/>
                  <a:gd name="connsiteY3" fmla="*/ 89689 h 174012"/>
                  <a:gd name="connsiteX4" fmla="*/ 429281 w 429280"/>
                  <a:gd name="connsiteY4" fmla="*/ 0 h 174012"/>
                  <a:gd name="connsiteX5" fmla="*/ 214640 w 429280"/>
                  <a:gd name="connsiteY5" fmla="*/ 75891 h 174012"/>
                  <a:gd name="connsiteX6" fmla="*/ 0 w 429280"/>
                  <a:gd name="connsiteY6" fmla="*/ 0 h 17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80" h="174012">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w="764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8E58BD1-CA4E-41DC-83C6-E09B3A225238}"/>
                  </a:ext>
                </a:extLst>
              </p:cNvPr>
              <p:cNvSpPr/>
              <p:nvPr/>
            </p:nvSpPr>
            <p:spPr>
              <a:xfrm>
                <a:off x="4463238" y="1345793"/>
                <a:ext cx="668451" cy="291297"/>
              </a:xfrm>
              <a:custGeom>
                <a:avLst/>
                <a:gdLst>
                  <a:gd name="connsiteX0" fmla="*/ 334226 w 668451"/>
                  <a:gd name="connsiteY0" fmla="*/ 236871 h 291297"/>
                  <a:gd name="connsiteX1" fmla="*/ 668452 w 668451"/>
                  <a:gd name="connsiteY1" fmla="*/ 119585 h 291297"/>
                  <a:gd name="connsiteX2" fmla="*/ 334226 w 668451"/>
                  <a:gd name="connsiteY2" fmla="*/ 0 h 291297"/>
                  <a:gd name="connsiteX3" fmla="*/ 0 w 668451"/>
                  <a:gd name="connsiteY3" fmla="*/ 119585 h 291297"/>
                  <a:gd name="connsiteX4" fmla="*/ 42928 w 668451"/>
                  <a:gd name="connsiteY4" fmla="*/ 134917 h 291297"/>
                  <a:gd name="connsiteX5" fmla="*/ 42928 w 668451"/>
                  <a:gd name="connsiteY5" fmla="*/ 275966 h 291297"/>
                  <a:gd name="connsiteX6" fmla="*/ 58260 w 668451"/>
                  <a:gd name="connsiteY6" fmla="*/ 291298 h 291297"/>
                  <a:gd name="connsiteX7" fmla="*/ 73591 w 668451"/>
                  <a:gd name="connsiteY7" fmla="*/ 275966 h 291297"/>
                  <a:gd name="connsiteX8" fmla="*/ 73591 w 668451"/>
                  <a:gd name="connsiteY8" fmla="*/ 145649 h 291297"/>
                  <a:gd name="connsiteX9" fmla="*/ 334226 w 668451"/>
                  <a:gd name="connsiteY9" fmla="*/ 236871 h 2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451" h="291297">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w="7640"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84D221B-D228-4CDA-8FBC-72B41305CEC7}"/>
                </a:ext>
              </a:extLst>
            </p:cNvPr>
            <p:cNvSpPr/>
            <p:nvPr/>
          </p:nvSpPr>
          <p:spPr>
            <a:xfrm>
              <a:off x="4361120" y="107610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04877B93-8792-46F0-8DFF-C6C539910D3B}"/>
              </a:ext>
            </a:extLst>
          </p:cNvPr>
          <p:cNvGrpSpPr/>
          <p:nvPr/>
        </p:nvGrpSpPr>
        <p:grpSpPr>
          <a:xfrm>
            <a:off x="4221322" y="3403790"/>
            <a:ext cx="907339" cy="907339"/>
            <a:chOff x="5507488" y="1037772"/>
            <a:chExt cx="907339" cy="907339"/>
          </a:xfrm>
        </p:grpSpPr>
        <p:grpSp>
          <p:nvGrpSpPr>
            <p:cNvPr id="18" name="Group 17">
              <a:extLst>
                <a:ext uri="{FF2B5EF4-FFF2-40B4-BE49-F238E27FC236}">
                  <a16:creationId xmlns:a16="http://schemas.microsoft.com/office/drawing/2014/main" id="{AE29BB08-3620-41B3-8FB4-D7A7CF2D27F7}"/>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0DAC6A1-3A4D-43C3-9532-AE9F7672FA58}"/>
                  </a:ext>
                </a:extLst>
              </p:cNvPr>
              <p:cNvSpPr/>
              <p:nvPr/>
            </p:nvSpPr>
            <p:spPr>
              <a:xfrm>
                <a:off x="5715872" y="1215056"/>
                <a:ext cx="493114" cy="369836"/>
              </a:xfrm>
              <a:custGeom>
                <a:avLst/>
                <a:gdLst>
                  <a:gd name="connsiteX0" fmla="*/ 300492 w 493114"/>
                  <a:gd name="connsiteY0" fmla="*/ 161803 h 369836"/>
                  <a:gd name="connsiteX1" fmla="*/ 263508 w 493114"/>
                  <a:gd name="connsiteY1" fmla="*/ 161803 h 369836"/>
                  <a:gd name="connsiteX2" fmla="*/ 246557 w 493114"/>
                  <a:gd name="connsiteY2" fmla="*/ 140615 h 369836"/>
                  <a:gd name="connsiteX3" fmla="*/ 246557 w 493114"/>
                  <a:gd name="connsiteY3" fmla="*/ 77049 h 369836"/>
                  <a:gd name="connsiteX4" fmla="*/ 323607 w 493114"/>
                  <a:gd name="connsiteY4" fmla="*/ 77049 h 369836"/>
                  <a:gd name="connsiteX5" fmla="*/ 323607 w 493114"/>
                  <a:gd name="connsiteY5" fmla="*/ 30820 h 369836"/>
                  <a:gd name="connsiteX6" fmla="*/ 263508 w 493114"/>
                  <a:gd name="connsiteY6" fmla="*/ 30820 h 369836"/>
                  <a:gd name="connsiteX7" fmla="*/ 238852 w 493114"/>
                  <a:gd name="connsiteY7" fmla="*/ 0 h 369836"/>
                  <a:gd name="connsiteX8" fmla="*/ 177213 w 493114"/>
                  <a:gd name="connsiteY8" fmla="*/ 0 h 369836"/>
                  <a:gd name="connsiteX9" fmla="*/ 152557 w 493114"/>
                  <a:gd name="connsiteY9" fmla="*/ 30820 h 369836"/>
                  <a:gd name="connsiteX10" fmla="*/ 92459 w 493114"/>
                  <a:gd name="connsiteY10" fmla="*/ 30820 h 369836"/>
                  <a:gd name="connsiteX11" fmla="*/ 92459 w 493114"/>
                  <a:gd name="connsiteY11" fmla="*/ 77049 h 369836"/>
                  <a:gd name="connsiteX12" fmla="*/ 169508 w 493114"/>
                  <a:gd name="connsiteY12" fmla="*/ 77049 h 369836"/>
                  <a:gd name="connsiteX13" fmla="*/ 169508 w 493114"/>
                  <a:gd name="connsiteY13" fmla="*/ 140615 h 369836"/>
                  <a:gd name="connsiteX14" fmla="*/ 152557 w 493114"/>
                  <a:gd name="connsiteY14" fmla="*/ 161803 h 369836"/>
                  <a:gd name="connsiteX15" fmla="*/ 0 w 493114"/>
                  <a:gd name="connsiteY15" fmla="*/ 161803 h 369836"/>
                  <a:gd name="connsiteX16" fmla="*/ 0 w 493114"/>
                  <a:gd name="connsiteY16" fmla="*/ 285082 h 369836"/>
                  <a:gd name="connsiteX17" fmla="*/ 300492 w 493114"/>
                  <a:gd name="connsiteY17" fmla="*/ 285082 h 369836"/>
                  <a:gd name="connsiteX18" fmla="*/ 369836 w 493114"/>
                  <a:gd name="connsiteY18" fmla="*/ 354426 h 369836"/>
                  <a:gd name="connsiteX19" fmla="*/ 369836 w 493114"/>
                  <a:gd name="connsiteY19" fmla="*/ 369836 h 369836"/>
                  <a:gd name="connsiteX20" fmla="*/ 493115 w 493114"/>
                  <a:gd name="connsiteY20" fmla="*/ 369836 h 369836"/>
                  <a:gd name="connsiteX21" fmla="*/ 493115 w 493114"/>
                  <a:gd name="connsiteY21" fmla="*/ 354426 h 369836"/>
                  <a:gd name="connsiteX22" fmla="*/ 300492 w 493114"/>
                  <a:gd name="connsiteY22" fmla="*/ 161803 h 36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114" h="369836">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w="764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0D24E44-1AE8-4246-AA1E-CF8DD6315718}"/>
                  </a:ext>
                </a:extLst>
              </p:cNvPr>
              <p:cNvSpPr/>
              <p:nvPr/>
            </p:nvSpPr>
            <p:spPr>
              <a:xfrm>
                <a:off x="6096106" y="1638826"/>
                <a:ext cx="105126" cy="161715"/>
              </a:xfrm>
              <a:custGeom>
                <a:avLst/>
                <a:gdLst>
                  <a:gd name="connsiteX0" fmla="*/ 4 w 105126"/>
                  <a:gd name="connsiteY0" fmla="*/ 108516 h 161715"/>
                  <a:gd name="connsiteX1" fmla="*/ 51927 w 105126"/>
                  <a:gd name="connsiteY1" fmla="*/ 161712 h 161715"/>
                  <a:gd name="connsiteX2" fmla="*/ 105122 w 105126"/>
                  <a:gd name="connsiteY2" fmla="*/ 109789 h 161715"/>
                  <a:gd name="connsiteX3" fmla="*/ 105122 w 105126"/>
                  <a:gd name="connsiteY3" fmla="*/ 108516 h 161715"/>
                  <a:gd name="connsiteX4" fmla="*/ 52567 w 105126"/>
                  <a:gd name="connsiteY4" fmla="*/ 0 h 161715"/>
                  <a:gd name="connsiteX5" fmla="*/ 4 w 105126"/>
                  <a:gd name="connsiteY5" fmla="*/ 108516 h 1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26" h="161715">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w="7640"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1208EC54-F0ED-4CF1-B9FC-432E08E384AB}"/>
                </a:ext>
              </a:extLst>
            </p:cNvPr>
            <p:cNvSpPr/>
            <p:nvPr/>
          </p:nvSpPr>
          <p:spPr>
            <a:xfrm>
              <a:off x="5507488" y="103777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25A0D64C-DF4D-4E5D-AF94-1184DF9F98F0}"/>
              </a:ext>
            </a:extLst>
          </p:cNvPr>
          <p:cNvGrpSpPr/>
          <p:nvPr/>
        </p:nvGrpSpPr>
        <p:grpSpPr>
          <a:xfrm>
            <a:off x="2784543" y="3403790"/>
            <a:ext cx="907339" cy="907339"/>
            <a:chOff x="4326953" y="1401219"/>
            <a:chExt cx="907339" cy="907339"/>
          </a:xfrm>
        </p:grpSpPr>
        <p:sp>
          <p:nvSpPr>
            <p:cNvPr id="23" name="Freeform: Shape 22">
              <a:extLst>
                <a:ext uri="{FF2B5EF4-FFF2-40B4-BE49-F238E27FC236}">
                  <a16:creationId xmlns:a16="http://schemas.microsoft.com/office/drawing/2014/main" id="{018E9092-0FC1-4D3E-9AE4-A4C6FFD37752}"/>
                </a:ext>
              </a:extLst>
            </p:cNvPr>
            <p:cNvSpPr/>
            <p:nvPr/>
          </p:nvSpPr>
          <p:spPr>
            <a:xfrm>
              <a:off x="4326953" y="140121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pic>
          <p:nvPicPr>
            <p:cNvPr id="24" name="Graphic 23" descr="Court with solid fill">
              <a:extLst>
                <a:ext uri="{FF2B5EF4-FFF2-40B4-BE49-F238E27FC236}">
                  <a16:creationId xmlns:a16="http://schemas.microsoft.com/office/drawing/2014/main" id="{60ED7A3A-FB43-4FBB-8164-9DC9F3D69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4538" y="1451895"/>
              <a:ext cx="733491" cy="733491"/>
            </a:xfrm>
            <a:prstGeom prst="rect">
              <a:avLst/>
            </a:prstGeom>
          </p:spPr>
        </p:pic>
      </p:grpSp>
      <p:grpSp>
        <p:nvGrpSpPr>
          <p:cNvPr id="35" name="Group 34">
            <a:extLst>
              <a:ext uri="{FF2B5EF4-FFF2-40B4-BE49-F238E27FC236}">
                <a16:creationId xmlns:a16="http://schemas.microsoft.com/office/drawing/2014/main" id="{99FEAFF5-0AE1-468D-9150-4E36A64620A1}"/>
              </a:ext>
            </a:extLst>
          </p:cNvPr>
          <p:cNvGrpSpPr/>
          <p:nvPr/>
        </p:nvGrpSpPr>
        <p:grpSpPr>
          <a:xfrm>
            <a:off x="8531659" y="3403790"/>
            <a:ext cx="907339" cy="907339"/>
            <a:chOff x="6679253" y="1537415"/>
            <a:chExt cx="907339" cy="907339"/>
          </a:xfrm>
        </p:grpSpPr>
        <p:grpSp>
          <p:nvGrpSpPr>
            <p:cNvPr id="36" name="Group 35">
              <a:extLst>
                <a:ext uri="{FF2B5EF4-FFF2-40B4-BE49-F238E27FC236}">
                  <a16:creationId xmlns:a16="http://schemas.microsoft.com/office/drawing/2014/main" id="{CD4A1AAB-8FCA-4D89-BC1A-21CE38FBF228}"/>
                </a:ext>
              </a:extLst>
            </p:cNvPr>
            <p:cNvGrpSpPr/>
            <p:nvPr/>
          </p:nvGrpSpPr>
          <p:grpSpPr>
            <a:xfrm>
              <a:off x="6883858" y="1728950"/>
              <a:ext cx="498127" cy="534663"/>
              <a:chOff x="6883858" y="1721330"/>
              <a:chExt cx="498127" cy="534663"/>
            </a:xfrm>
          </p:grpSpPr>
          <p:sp>
            <p:nvSpPr>
              <p:cNvPr id="38" name="Freeform: Shape 37">
                <a:extLst>
                  <a:ext uri="{FF2B5EF4-FFF2-40B4-BE49-F238E27FC236}">
                    <a16:creationId xmlns:a16="http://schemas.microsoft.com/office/drawing/2014/main" id="{28E78F21-40A5-4BC3-8F79-666BCD1CB4EE}"/>
                  </a:ext>
                </a:extLst>
              </p:cNvPr>
              <p:cNvSpPr/>
              <p:nvPr/>
            </p:nvSpPr>
            <p:spPr>
              <a:xfrm>
                <a:off x="6883858" y="1765885"/>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7BB7C61-58F6-4132-9C22-F31B01FF31CB}"/>
                  </a:ext>
                </a:extLst>
              </p:cNvPr>
              <p:cNvSpPr/>
              <p:nvPr/>
            </p:nvSpPr>
            <p:spPr>
              <a:xfrm>
                <a:off x="6883858" y="1914403"/>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E2FA97C-3F3F-4856-B8CE-C750C6B8C090}"/>
                  </a:ext>
                </a:extLst>
              </p:cNvPr>
              <p:cNvSpPr/>
              <p:nvPr/>
            </p:nvSpPr>
            <p:spPr>
              <a:xfrm>
                <a:off x="6883858" y="2070346"/>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719CA77-95F6-43CB-8706-FF4415B8BE37}"/>
                  </a:ext>
                </a:extLst>
              </p:cNvPr>
              <p:cNvSpPr/>
              <p:nvPr/>
            </p:nvSpPr>
            <p:spPr>
              <a:xfrm>
                <a:off x="7281439" y="1765885"/>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6434AD4-2073-495F-8B02-95448D6864EE}"/>
                  </a:ext>
                </a:extLst>
              </p:cNvPr>
              <p:cNvSpPr/>
              <p:nvPr/>
            </p:nvSpPr>
            <p:spPr>
              <a:xfrm>
                <a:off x="7281439" y="1914403"/>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07D3404-BE92-42AB-8CD6-D2EDB0688C1A}"/>
                  </a:ext>
                </a:extLst>
              </p:cNvPr>
              <p:cNvSpPr/>
              <p:nvPr/>
            </p:nvSpPr>
            <p:spPr>
              <a:xfrm>
                <a:off x="7281439" y="2070346"/>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9087F2-6775-45CE-B283-66F690EE2A4E}"/>
                  </a:ext>
                </a:extLst>
              </p:cNvPr>
              <p:cNvSpPr/>
              <p:nvPr/>
            </p:nvSpPr>
            <p:spPr>
              <a:xfrm>
                <a:off x="7006682" y="1721330"/>
                <a:ext cx="252479" cy="534663"/>
              </a:xfrm>
              <a:custGeom>
                <a:avLst/>
                <a:gdLst>
                  <a:gd name="connsiteX0" fmla="*/ 222776 w 252479"/>
                  <a:gd name="connsiteY0" fmla="*/ 0 h 534663"/>
                  <a:gd name="connsiteX1" fmla="*/ 29704 w 252479"/>
                  <a:gd name="connsiteY1" fmla="*/ 0 h 534663"/>
                  <a:gd name="connsiteX2" fmla="*/ 0 w 252479"/>
                  <a:gd name="connsiteY2" fmla="*/ 29704 h 534663"/>
                  <a:gd name="connsiteX3" fmla="*/ 0 w 252479"/>
                  <a:gd name="connsiteY3" fmla="*/ 504960 h 534663"/>
                  <a:gd name="connsiteX4" fmla="*/ 29704 w 252479"/>
                  <a:gd name="connsiteY4" fmla="*/ 534663 h 534663"/>
                  <a:gd name="connsiteX5" fmla="*/ 222776 w 252479"/>
                  <a:gd name="connsiteY5" fmla="*/ 534663 h 534663"/>
                  <a:gd name="connsiteX6" fmla="*/ 252480 w 252479"/>
                  <a:gd name="connsiteY6" fmla="*/ 504960 h 534663"/>
                  <a:gd name="connsiteX7" fmla="*/ 252480 w 252479"/>
                  <a:gd name="connsiteY7" fmla="*/ 29704 h 534663"/>
                  <a:gd name="connsiteX8" fmla="*/ 222776 w 252479"/>
                  <a:gd name="connsiteY8" fmla="*/ 0 h 534663"/>
                  <a:gd name="connsiteX9" fmla="*/ 126240 w 252479"/>
                  <a:gd name="connsiteY9" fmla="*/ 497534 h 534663"/>
                  <a:gd name="connsiteX10" fmla="*/ 59407 w 252479"/>
                  <a:gd name="connsiteY10" fmla="*/ 430701 h 534663"/>
                  <a:gd name="connsiteX11" fmla="*/ 126240 w 252479"/>
                  <a:gd name="connsiteY11" fmla="*/ 363868 h 534663"/>
                  <a:gd name="connsiteX12" fmla="*/ 193073 w 252479"/>
                  <a:gd name="connsiteY12" fmla="*/ 430701 h 534663"/>
                  <a:gd name="connsiteX13" fmla="*/ 126240 w 252479"/>
                  <a:gd name="connsiteY13" fmla="*/ 497534 h 534663"/>
                  <a:gd name="connsiteX14" fmla="*/ 126240 w 252479"/>
                  <a:gd name="connsiteY14" fmla="*/ 334164 h 534663"/>
                  <a:gd name="connsiteX15" fmla="*/ 59407 w 252479"/>
                  <a:gd name="connsiteY15" fmla="*/ 267332 h 534663"/>
                  <a:gd name="connsiteX16" fmla="*/ 126240 w 252479"/>
                  <a:gd name="connsiteY16" fmla="*/ 200499 h 534663"/>
                  <a:gd name="connsiteX17" fmla="*/ 193073 w 252479"/>
                  <a:gd name="connsiteY17" fmla="*/ 267332 h 534663"/>
                  <a:gd name="connsiteX18" fmla="*/ 126240 w 252479"/>
                  <a:gd name="connsiteY18" fmla="*/ 334164 h 534663"/>
                  <a:gd name="connsiteX19" fmla="*/ 126240 w 252479"/>
                  <a:gd name="connsiteY19" fmla="*/ 170795 h 534663"/>
                  <a:gd name="connsiteX20" fmla="*/ 59407 w 252479"/>
                  <a:gd name="connsiteY20" fmla="*/ 103962 h 534663"/>
                  <a:gd name="connsiteX21" fmla="*/ 126240 w 252479"/>
                  <a:gd name="connsiteY21" fmla="*/ 37129 h 534663"/>
                  <a:gd name="connsiteX22" fmla="*/ 193073 w 252479"/>
                  <a:gd name="connsiteY22" fmla="*/ 103962 h 534663"/>
                  <a:gd name="connsiteX23" fmla="*/ 126240 w 252479"/>
                  <a:gd name="connsiteY23" fmla="*/ 170795 h 5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479" h="534663">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w="7342" cap="flat">
                <a:noFill/>
                <a:prstDash val="solid"/>
                <a:miter/>
              </a:ln>
            </p:spPr>
            <p:txBody>
              <a:bodyPr rtlCol="0" anchor="ctr"/>
              <a:lstStyle/>
              <a:p>
                <a:endParaRPr lang="en-US"/>
              </a:p>
            </p:txBody>
          </p:sp>
        </p:grpSp>
        <p:sp>
          <p:nvSpPr>
            <p:cNvPr id="37" name="Freeform: Shape 36">
              <a:extLst>
                <a:ext uri="{FF2B5EF4-FFF2-40B4-BE49-F238E27FC236}">
                  <a16:creationId xmlns:a16="http://schemas.microsoft.com/office/drawing/2014/main" id="{D7067801-10ED-4ACC-B548-ABC6683103DA}"/>
                </a:ext>
              </a:extLst>
            </p:cNvPr>
            <p:cNvSpPr/>
            <p:nvPr/>
          </p:nvSpPr>
          <p:spPr>
            <a:xfrm>
              <a:off x="6679253" y="1537415"/>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grpSp>
      <p:pic>
        <p:nvPicPr>
          <p:cNvPr id="49" name="Graphic 48" descr="List with solid fill">
            <a:extLst>
              <a:ext uri="{FF2B5EF4-FFF2-40B4-BE49-F238E27FC236}">
                <a16:creationId xmlns:a16="http://schemas.microsoft.com/office/drawing/2014/main" id="{FC2996D5-5FEF-4C1C-89DC-FA0835B57C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3185" y="4901558"/>
            <a:ext cx="1226982" cy="1226982"/>
          </a:xfrm>
          <a:prstGeom prst="rect">
            <a:avLst/>
          </a:prstGeom>
        </p:spPr>
      </p:pic>
      <p:pic>
        <p:nvPicPr>
          <p:cNvPr id="50" name="Graphic 49" descr="Document with solid fill">
            <a:extLst>
              <a:ext uri="{FF2B5EF4-FFF2-40B4-BE49-F238E27FC236}">
                <a16:creationId xmlns:a16="http://schemas.microsoft.com/office/drawing/2014/main" id="{8C2DAC24-1535-4614-8F1A-9DB1060F8C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1411" y="4901558"/>
            <a:ext cx="1226982" cy="1226982"/>
          </a:xfrm>
          <a:prstGeom prst="rect">
            <a:avLst/>
          </a:prstGeom>
        </p:spPr>
      </p:pic>
      <p:pic>
        <p:nvPicPr>
          <p:cNvPr id="51" name="Graphic 50" descr="Contract with solid fill">
            <a:extLst>
              <a:ext uri="{FF2B5EF4-FFF2-40B4-BE49-F238E27FC236}">
                <a16:creationId xmlns:a16="http://schemas.microsoft.com/office/drawing/2014/main" id="{E52B759E-0D18-486D-A469-99A97AA9B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5525" y="4901558"/>
            <a:ext cx="1226982" cy="1226982"/>
          </a:xfrm>
          <a:prstGeom prst="rect">
            <a:avLst/>
          </a:prstGeom>
        </p:spPr>
      </p:pic>
      <p:pic>
        <p:nvPicPr>
          <p:cNvPr id="52" name="Graphic 51" descr="Contract with solid fill">
            <a:extLst>
              <a:ext uri="{FF2B5EF4-FFF2-40B4-BE49-F238E27FC236}">
                <a16:creationId xmlns:a16="http://schemas.microsoft.com/office/drawing/2014/main" id="{6B89CE6D-1CF6-4D11-BE5F-44D26DEB6C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7298" y="4901558"/>
            <a:ext cx="1226982" cy="1226982"/>
          </a:xfrm>
          <a:prstGeom prst="rect">
            <a:avLst/>
          </a:prstGeom>
        </p:spPr>
      </p:pic>
      <p:pic>
        <p:nvPicPr>
          <p:cNvPr id="53" name="Graphic 52" descr="List with solid fill">
            <a:extLst>
              <a:ext uri="{FF2B5EF4-FFF2-40B4-BE49-F238E27FC236}">
                <a16:creationId xmlns:a16="http://schemas.microsoft.com/office/drawing/2014/main" id="{7DD38CDC-E50D-416A-9A85-70F1C7F6079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49072" y="4901558"/>
            <a:ext cx="1226982" cy="1226982"/>
          </a:xfrm>
          <a:prstGeom prst="rect">
            <a:avLst/>
          </a:prstGeom>
        </p:spPr>
      </p:pic>
      <p:sp>
        <p:nvSpPr>
          <p:cNvPr id="54" name="TextBox 53">
            <a:extLst>
              <a:ext uri="{FF2B5EF4-FFF2-40B4-BE49-F238E27FC236}">
                <a16:creationId xmlns:a16="http://schemas.microsoft.com/office/drawing/2014/main" id="{E145A322-0A87-49D0-AC0B-B6A344302EEA}"/>
              </a:ext>
            </a:extLst>
          </p:cNvPr>
          <p:cNvSpPr txBox="1"/>
          <p:nvPr/>
        </p:nvSpPr>
        <p:spPr>
          <a:xfrm>
            <a:off x="4412552" y="1942302"/>
            <a:ext cx="4948234" cy="830997"/>
          </a:xfrm>
          <a:prstGeom prst="rect">
            <a:avLst/>
          </a:prstGeom>
          <a:noFill/>
        </p:spPr>
        <p:txBody>
          <a:bodyPr wrap="square" rtlCol="0">
            <a:spAutoFit/>
          </a:bodyPr>
          <a:lstStyle/>
          <a:p>
            <a:pPr marL="342900" indent="-342900" algn="l">
              <a:buClr>
                <a:srgbClr val="008CCF"/>
              </a:buClr>
              <a:buFont typeface="Arial" panose="020B0604020202020204" pitchFamily="34" charset="0"/>
              <a:buChar char="•"/>
            </a:pPr>
            <a:r>
              <a:rPr lang="en-US" sz="2400"/>
              <a:t>Used in many different sectors</a:t>
            </a:r>
          </a:p>
        </p:txBody>
      </p:sp>
      <p:grpSp>
        <p:nvGrpSpPr>
          <p:cNvPr id="5" name="Group 4">
            <a:extLst>
              <a:ext uri="{FF2B5EF4-FFF2-40B4-BE49-F238E27FC236}">
                <a16:creationId xmlns:a16="http://schemas.microsoft.com/office/drawing/2014/main" id="{AC5D5E6E-F211-45CD-82CB-FB6FA9BDCF05}"/>
              </a:ext>
            </a:extLst>
          </p:cNvPr>
          <p:cNvGrpSpPr/>
          <p:nvPr/>
        </p:nvGrpSpPr>
        <p:grpSpPr>
          <a:xfrm>
            <a:off x="9968440" y="3403790"/>
            <a:ext cx="907339" cy="907339"/>
            <a:chOff x="9968440" y="3403790"/>
            <a:chExt cx="907339" cy="907339"/>
          </a:xfrm>
        </p:grpSpPr>
        <p:sp>
          <p:nvSpPr>
            <p:cNvPr id="34" name="Freeform: Shape 33">
              <a:extLst>
                <a:ext uri="{FF2B5EF4-FFF2-40B4-BE49-F238E27FC236}">
                  <a16:creationId xmlns:a16="http://schemas.microsoft.com/office/drawing/2014/main" id="{ED46BAE0-9788-4ADB-B1D4-4F1C1F741983}"/>
                </a:ext>
              </a:extLst>
            </p:cNvPr>
            <p:cNvSpPr/>
            <p:nvPr/>
          </p:nvSpPr>
          <p:spPr>
            <a:xfrm>
              <a:off x="9968440"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pic>
          <p:nvPicPr>
            <p:cNvPr id="4" name="Graphic 3">
              <a:extLst>
                <a:ext uri="{FF2B5EF4-FFF2-40B4-BE49-F238E27FC236}">
                  <a16:creationId xmlns:a16="http://schemas.microsoft.com/office/drawing/2014/main" id="{14E7350A-7E3C-4FA5-A90E-3580093EE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0161271" y="3606014"/>
              <a:ext cx="521677" cy="502891"/>
            </a:xfrm>
            <a:prstGeom prst="rect">
              <a:avLst/>
            </a:prstGeom>
          </p:spPr>
        </p:pic>
      </p:grpSp>
      <p:grpSp>
        <p:nvGrpSpPr>
          <p:cNvPr id="61" name="Group 60">
            <a:extLst>
              <a:ext uri="{FF2B5EF4-FFF2-40B4-BE49-F238E27FC236}">
                <a16:creationId xmlns:a16="http://schemas.microsoft.com/office/drawing/2014/main" id="{D79F2225-70AF-418B-9F24-4B83B0807789}"/>
              </a:ext>
            </a:extLst>
          </p:cNvPr>
          <p:cNvGrpSpPr/>
          <p:nvPr/>
        </p:nvGrpSpPr>
        <p:grpSpPr>
          <a:xfrm>
            <a:off x="1347764" y="3403790"/>
            <a:ext cx="907339" cy="907339"/>
            <a:chOff x="1347764" y="3403790"/>
            <a:chExt cx="907339" cy="907339"/>
          </a:xfrm>
        </p:grpSpPr>
        <p:sp>
          <p:nvSpPr>
            <p:cNvPr id="47" name="Freeform: Shape 46">
              <a:extLst>
                <a:ext uri="{FF2B5EF4-FFF2-40B4-BE49-F238E27FC236}">
                  <a16:creationId xmlns:a16="http://schemas.microsoft.com/office/drawing/2014/main" id="{18DB69D8-ACDC-48A8-A3FD-8DD787EF9403}"/>
                </a:ext>
              </a:extLst>
            </p:cNvPr>
            <p:cNvSpPr/>
            <p:nvPr/>
          </p:nvSpPr>
          <p:spPr>
            <a:xfrm>
              <a:off x="1347764"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752532A9-D260-43FF-A099-F364EB677D4A}"/>
                </a:ext>
              </a:extLst>
            </p:cNvPr>
            <p:cNvGrpSpPr/>
            <p:nvPr/>
          </p:nvGrpSpPr>
          <p:grpSpPr>
            <a:xfrm>
              <a:off x="1535630" y="3560998"/>
              <a:ext cx="531607" cy="592923"/>
              <a:chOff x="1045285" y="2139084"/>
              <a:chExt cx="648186" cy="722948"/>
            </a:xfrm>
          </p:grpSpPr>
          <p:sp>
            <p:nvSpPr>
              <p:cNvPr id="56" name="Freeform: Shape 55">
                <a:extLst>
                  <a:ext uri="{FF2B5EF4-FFF2-40B4-BE49-F238E27FC236}">
                    <a16:creationId xmlns:a16="http://schemas.microsoft.com/office/drawing/2014/main" id="{43C8E188-2009-4155-823D-6A40909C39D4}"/>
                  </a:ext>
                </a:extLst>
              </p:cNvPr>
              <p:cNvSpPr/>
              <p:nvPr/>
            </p:nvSpPr>
            <p:spPr>
              <a:xfrm>
                <a:off x="1126783" y="2585807"/>
                <a:ext cx="276225" cy="276225"/>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F4F11EA-E61B-49B1-ABA1-DDA0854F5D4D}"/>
                  </a:ext>
                </a:extLst>
              </p:cNvPr>
              <p:cNvSpPr/>
              <p:nvPr/>
            </p:nvSpPr>
            <p:spPr>
              <a:xfrm rot="14849974">
                <a:off x="1412477" y="2360879"/>
                <a:ext cx="247656" cy="314332"/>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solidFill>
                <a:schemeClr val="accent1"/>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908BE7E-9A12-4D34-B29D-40E8E9583AAF}"/>
                  </a:ext>
                </a:extLst>
              </p:cNvPr>
              <p:cNvSpPr/>
              <p:nvPr/>
            </p:nvSpPr>
            <p:spPr>
              <a:xfrm>
                <a:off x="1045285" y="2139084"/>
                <a:ext cx="300573" cy="429577"/>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6DE524-8682-4797-B2BA-99EDEBC5D1A6}"/>
                  </a:ext>
                </a:extLst>
              </p:cNvPr>
              <p:cNvSpPr/>
              <p:nvPr/>
            </p:nvSpPr>
            <p:spPr>
              <a:xfrm>
                <a:off x="1422058" y="2651529"/>
                <a:ext cx="252412" cy="152400"/>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w="9525"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2751496405"/>
      </p:ext>
    </p:extLst>
  </p:cSld>
  <p:clrMapOvr>
    <a:masterClrMapping/>
  </p:clrMapOvr>
  <mc:AlternateContent xmlns:mc="http://schemas.openxmlformats.org/markup-compatibility/2006" xmlns:p14="http://schemas.microsoft.com/office/powerpoint/2010/main">
    <mc:Choice Requires="p14">
      <p:transition spd="slow" p14:dur="2000" advTm="21024"/>
    </mc:Choice>
    <mc:Fallback xmlns="">
      <p:transition spd="slow" advTm="210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8"/>
                                        </p:tgtEl>
                                        <p:attrNameLst>
                                          <p:attrName>style.visibility</p:attrName>
                                        </p:attrNameLst>
                                      </p:cBhvr>
                                      <p:to>
                                        <p:strVal val="visible"/>
                                      </p:to>
                                    </p:set>
                                    <p:anim calcmode="lin" valueType="num">
                                      <p:cBhvr additive="base">
                                        <p:cTn id="18" dur="500" fill="hold"/>
                                        <p:tgtEl>
                                          <p:spTgt spid="48"/>
                                        </p:tgtEl>
                                        <p:attrNameLst>
                                          <p:attrName>ppt_x</p:attrName>
                                        </p:attrNameLst>
                                      </p:cBhvr>
                                      <p:tavLst>
                                        <p:tav tm="0">
                                          <p:val>
                                            <p:strVal val="#ppt_x"/>
                                          </p:val>
                                        </p:tav>
                                        <p:tav tm="100000">
                                          <p:val>
                                            <p:strVal val="#ppt_x"/>
                                          </p:val>
                                        </p:tav>
                                      </p:tavLst>
                                    </p:anim>
                                    <p:anim calcmode="lin" valueType="num">
                                      <p:cBhvr additive="base">
                                        <p:cTn id="19" dur="500" fill="hold"/>
                                        <p:tgtEl>
                                          <p:spTgt spid="48"/>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ppt_x"/>
                                          </p:val>
                                        </p:tav>
                                        <p:tav tm="100000">
                                          <p:val>
                                            <p:strVal val="#ppt_x"/>
                                          </p:val>
                                        </p:tav>
                                      </p:tavLst>
                                    </p:anim>
                                    <p:anim calcmode="lin" valueType="num">
                                      <p:cBhvr additive="base">
                                        <p:cTn id="33" dur="500" fill="hold"/>
                                        <p:tgtEl>
                                          <p:spTgt spid="50"/>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4"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2" presetClass="entr" presetSubtype="4"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additive="base">
                                        <p:cTn id="42" dur="500" fill="hold"/>
                                        <p:tgtEl>
                                          <p:spTgt spid="52"/>
                                        </p:tgtEl>
                                        <p:attrNameLst>
                                          <p:attrName>ppt_x</p:attrName>
                                        </p:attrNameLst>
                                      </p:cBhvr>
                                      <p:tavLst>
                                        <p:tav tm="0">
                                          <p:val>
                                            <p:strVal val="#ppt_x"/>
                                          </p:val>
                                        </p:tav>
                                        <p:tav tm="100000">
                                          <p:val>
                                            <p:strVal val="#ppt_x"/>
                                          </p:val>
                                        </p:tav>
                                      </p:tavLst>
                                    </p:anim>
                                    <p:anim calcmode="lin" valueType="num">
                                      <p:cBhvr additive="base">
                                        <p:cTn id="43" dur="500" fill="hold"/>
                                        <p:tgtEl>
                                          <p:spTgt spid="52"/>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nodeType="after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1000"/>
                                        <p:tgtEl>
                                          <p:spTgt spid="22"/>
                                        </p:tgtEl>
                                      </p:cBhvr>
                                    </p:animEffect>
                                    <p:anim calcmode="lin" valueType="num">
                                      <p:cBhvr>
                                        <p:cTn id="69" dur="1000" fill="hold"/>
                                        <p:tgtEl>
                                          <p:spTgt spid="22"/>
                                        </p:tgtEl>
                                        <p:attrNameLst>
                                          <p:attrName>ppt_x</p:attrName>
                                        </p:attrNameLst>
                                      </p:cBhvr>
                                      <p:tavLst>
                                        <p:tav tm="0">
                                          <p:val>
                                            <p:strVal val="#ppt_x"/>
                                          </p:val>
                                        </p:tav>
                                        <p:tav tm="100000">
                                          <p:val>
                                            <p:strVal val="#ppt_x"/>
                                          </p:val>
                                        </p:tav>
                                      </p:tavLst>
                                    </p:anim>
                                    <p:anim calcmode="lin" valueType="num">
                                      <p:cBhvr>
                                        <p:cTn id="70" dur="1000" fill="hold"/>
                                        <p:tgtEl>
                                          <p:spTgt spid="22"/>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1000" fill="hold"/>
                                        <p:tgtEl>
                                          <p:spTgt spid="35"/>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1000"/>
                                        <p:tgtEl>
                                          <p:spTgt spid="5"/>
                                        </p:tgtEl>
                                      </p:cBhvr>
                                    </p:animEffect>
                                    <p:anim calcmode="lin" valueType="num">
                                      <p:cBhvr>
                                        <p:cTn id="79" dur="1000" fill="hold"/>
                                        <p:tgtEl>
                                          <p:spTgt spid="5"/>
                                        </p:tgtEl>
                                        <p:attrNameLst>
                                          <p:attrName>ppt_x</p:attrName>
                                        </p:attrNameLst>
                                      </p:cBhvr>
                                      <p:tavLst>
                                        <p:tav tm="0">
                                          <p:val>
                                            <p:strVal val="#ppt_x"/>
                                          </p:val>
                                        </p:tav>
                                        <p:tav tm="100000">
                                          <p:val>
                                            <p:strVal val="#ppt_x"/>
                                          </p:val>
                                        </p:tav>
                                      </p:tavLst>
                                    </p:anim>
                                    <p:anim calcmode="lin" valueType="num">
                                      <p:cBhvr>
                                        <p:cTn id="80" dur="1000" fill="hold"/>
                                        <p:tgtEl>
                                          <p:spTgt spid="5"/>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1000"/>
                                        <p:tgtEl>
                                          <p:spTgt spid="61"/>
                                        </p:tgtEl>
                                      </p:cBhvr>
                                    </p:animEffect>
                                    <p:anim calcmode="lin" valueType="num">
                                      <p:cBhvr>
                                        <p:cTn id="84" dur="1000" fill="hold"/>
                                        <p:tgtEl>
                                          <p:spTgt spid="61"/>
                                        </p:tgtEl>
                                        <p:attrNameLst>
                                          <p:attrName>ppt_x</p:attrName>
                                        </p:attrNameLst>
                                      </p:cBhvr>
                                      <p:tavLst>
                                        <p:tav tm="0">
                                          <p:val>
                                            <p:strVal val="#ppt_x"/>
                                          </p:val>
                                        </p:tav>
                                        <p:tav tm="100000">
                                          <p:val>
                                            <p:strVal val="#ppt_x"/>
                                          </p:val>
                                        </p:tav>
                                      </p:tavLst>
                                    </p:anim>
                                    <p:anim calcmode="lin" valueType="num">
                                      <p:cBhvr>
                                        <p:cTn id="85"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CF55AC-2FC4-450F-9E48-93D1D1AEF2C2}"/>
              </a:ext>
            </a:extLst>
          </p:cNvPr>
          <p:cNvGrpSpPr/>
          <p:nvPr/>
        </p:nvGrpSpPr>
        <p:grpSpPr>
          <a:xfrm>
            <a:off x="8644035" y="1966052"/>
            <a:ext cx="1851093" cy="2059376"/>
            <a:chOff x="3983815" y="2267404"/>
            <a:chExt cx="2938405" cy="3269032"/>
          </a:xfrm>
        </p:grpSpPr>
        <p:sp>
          <p:nvSpPr>
            <p:cNvPr id="4" name="Freeform: Shape 3">
              <a:extLst>
                <a:ext uri="{FF2B5EF4-FFF2-40B4-BE49-F238E27FC236}">
                  <a16:creationId xmlns:a16="http://schemas.microsoft.com/office/drawing/2014/main" id="{EF8FBD0B-023B-4C12-9072-120234F278A8}"/>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B94AE606-E3DE-4C5A-9A29-D2FFAE793B8B}"/>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F927039-3292-45CE-89B0-4867FDFFCFB5}"/>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7" name="Graphic 24">
              <a:extLst>
                <a:ext uri="{FF2B5EF4-FFF2-40B4-BE49-F238E27FC236}">
                  <a16:creationId xmlns:a16="http://schemas.microsoft.com/office/drawing/2014/main" id="{C942D5B1-4BE6-45DF-A7D4-24781E75F68E}"/>
                </a:ext>
              </a:extLst>
            </p:cNvPr>
            <p:cNvGrpSpPr/>
            <p:nvPr/>
          </p:nvGrpSpPr>
          <p:grpSpPr>
            <a:xfrm>
              <a:off x="5284649" y="2267404"/>
              <a:ext cx="1637571" cy="3269032"/>
              <a:chOff x="7215570" y="2153114"/>
              <a:chExt cx="1637571" cy="3269032"/>
            </a:xfrm>
          </p:grpSpPr>
          <p:sp>
            <p:nvSpPr>
              <p:cNvPr id="14" name="Freeform: Shape 13">
                <a:extLst>
                  <a:ext uri="{FF2B5EF4-FFF2-40B4-BE49-F238E27FC236}">
                    <a16:creationId xmlns:a16="http://schemas.microsoft.com/office/drawing/2014/main" id="{1D31C99B-410B-4D02-8F25-A990786F8A1B}"/>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FC961A9A-DFB0-4F29-8DF0-47242978AD44}"/>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CB9D93A3-8092-43A4-A9C5-AF59E5CE8F17}"/>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8" name="Rectangle 7">
              <a:extLst>
                <a:ext uri="{FF2B5EF4-FFF2-40B4-BE49-F238E27FC236}">
                  <a16:creationId xmlns:a16="http://schemas.microsoft.com/office/drawing/2014/main" id="{5870CCE9-099F-4BFA-8B9D-BC28901A2963}"/>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aphic 9">
              <a:extLst>
                <a:ext uri="{FF2B5EF4-FFF2-40B4-BE49-F238E27FC236}">
                  <a16:creationId xmlns:a16="http://schemas.microsoft.com/office/drawing/2014/main" id="{6FBEF00F-F13B-4204-BC4C-181BD54E6390}"/>
                </a:ext>
              </a:extLst>
            </p:cNvPr>
            <p:cNvGrpSpPr/>
            <p:nvPr/>
          </p:nvGrpSpPr>
          <p:grpSpPr>
            <a:xfrm>
              <a:off x="4543460" y="3146397"/>
              <a:ext cx="1250336" cy="1484983"/>
              <a:chOff x="4761631" y="2859591"/>
              <a:chExt cx="1372353" cy="1629899"/>
            </a:xfrm>
          </p:grpSpPr>
          <p:sp>
            <p:nvSpPr>
              <p:cNvPr id="10" name="Freeform: Shape 9">
                <a:extLst>
                  <a:ext uri="{FF2B5EF4-FFF2-40B4-BE49-F238E27FC236}">
                    <a16:creationId xmlns:a16="http://schemas.microsoft.com/office/drawing/2014/main" id="{D0E87F46-2382-4814-99ED-767D5EDC9CFA}"/>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1" name="Freeform: Shape 10">
                <a:extLst>
                  <a:ext uri="{FF2B5EF4-FFF2-40B4-BE49-F238E27FC236}">
                    <a16:creationId xmlns:a16="http://schemas.microsoft.com/office/drawing/2014/main" id="{D83022C0-ADF7-410D-AB2B-87A2FBBB2841}"/>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790C79E8-8EE3-4372-89C9-0789C28808C5}"/>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6662F523-3888-4BFF-812D-3F16BA7EE8C7}"/>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pic>
        <p:nvPicPr>
          <p:cNvPr id="18" name="Graphic 17">
            <a:extLst>
              <a:ext uri="{FF2B5EF4-FFF2-40B4-BE49-F238E27FC236}">
                <a16:creationId xmlns:a16="http://schemas.microsoft.com/office/drawing/2014/main" id="{F7CE87DC-3B75-47F4-85B6-C22D541C8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123120"/>
            <a:ext cx="3341810" cy="1745240"/>
          </a:xfrm>
          <a:prstGeom prst="rect">
            <a:avLst/>
          </a:prstGeom>
        </p:spPr>
      </p:pic>
      <p:pic>
        <p:nvPicPr>
          <p:cNvPr id="19" name="Graphic 18">
            <a:extLst>
              <a:ext uri="{FF2B5EF4-FFF2-40B4-BE49-F238E27FC236}">
                <a16:creationId xmlns:a16="http://schemas.microsoft.com/office/drawing/2014/main" id="{EBEA2D83-6C16-4075-9372-C54230BDB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4656" y="1866900"/>
            <a:ext cx="3742688" cy="3028964"/>
          </a:xfrm>
          <a:prstGeom prst="rect">
            <a:avLst/>
          </a:prstGeom>
        </p:spPr>
      </p:pic>
      <p:sp>
        <p:nvSpPr>
          <p:cNvPr id="20" name="Rectangle: Rounded Corners 19">
            <a:extLst>
              <a:ext uri="{FF2B5EF4-FFF2-40B4-BE49-F238E27FC236}">
                <a16:creationId xmlns:a16="http://schemas.microsoft.com/office/drawing/2014/main" id="{34A339AA-C442-4846-B78C-3C3FE92CAB2D}"/>
              </a:ext>
            </a:extLst>
          </p:cNvPr>
          <p:cNvSpPr/>
          <p:nvPr/>
        </p:nvSpPr>
        <p:spPr>
          <a:xfrm>
            <a:off x="1042027" y="419698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Entry</a:t>
            </a:r>
          </a:p>
        </p:txBody>
      </p:sp>
      <p:sp>
        <p:nvSpPr>
          <p:cNvPr id="21" name="Rectangle: Rounded Corners 20">
            <a:extLst>
              <a:ext uri="{FF2B5EF4-FFF2-40B4-BE49-F238E27FC236}">
                <a16:creationId xmlns:a16="http://schemas.microsoft.com/office/drawing/2014/main" id="{DA36832F-A1B1-4A23-9F8C-6DEB7AE402C9}"/>
              </a:ext>
            </a:extLst>
          </p:cNvPr>
          <p:cNvSpPr/>
          <p:nvPr/>
        </p:nvSpPr>
        <p:spPr>
          <a:xfrm>
            <a:off x="8536439" y="4195549"/>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Android Capture</a:t>
            </a:r>
          </a:p>
        </p:txBody>
      </p:sp>
    </p:spTree>
    <p:custDataLst>
      <p:tags r:id="rId1"/>
    </p:custDataLst>
    <p:extLst>
      <p:ext uri="{BB962C8B-B14F-4D97-AF65-F5344CB8AC3E}">
        <p14:creationId xmlns:p14="http://schemas.microsoft.com/office/powerpoint/2010/main" val="92753180"/>
      </p:ext>
    </p:extLst>
  </p:cSld>
  <p:clrMapOvr>
    <a:masterClrMapping/>
  </p:clrMapOvr>
  <mc:AlternateContent xmlns:mc="http://schemas.openxmlformats.org/markup-compatibility/2006" xmlns:p14="http://schemas.microsoft.com/office/powerpoint/2010/main">
    <mc:Choice Requires="p14">
      <p:transition spd="slow" p14:dur="2000" advTm="17184"/>
    </mc:Choice>
    <mc:Fallback xmlns="">
      <p:transition spd="slow" advTm="171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name="adj" fmla="val 5481"/>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91440" rIns="731520" bIns="91440" rtlCol="0" anchor="ctr"/>
          <a:lstStyle/>
          <a:p>
            <a:pPr algn="ctr"/>
            <a:r>
              <a:rPr lang="en-US" sz="4000" dirty="0">
                <a:solidFill>
                  <a:schemeClr val="bg1"/>
                </a:solidFill>
              </a:rPr>
              <a:t>Welcome to the </a:t>
            </a:r>
          </a:p>
          <a:p>
            <a:pPr algn="ctr"/>
            <a:r>
              <a:rPr lang="en-US" sz="4000" dirty="0">
                <a:solidFill>
                  <a:schemeClr val="bg1"/>
                </a:solidFill>
              </a:rPr>
              <a:t>DHIS2 Data Capture &amp; Validation course</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spd="slow" p14:dur="2000" advTm="5616"/>
    </mc:Choice>
    <mc:Fallback xmlns="">
      <p:transition spd="slow" advTm="56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2E876-56B3-424A-8CBA-775538ED7F74}"/>
              </a:ext>
            </a:extLst>
          </p:cNvPr>
          <p:cNvSpPr/>
          <p:nvPr/>
        </p:nvSpPr>
        <p:spPr>
          <a:xfrm>
            <a:off x="5031506" y="1858487"/>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31281FB-B6E7-4FD2-8477-14044DB4BA46}"/>
              </a:ext>
            </a:extLst>
          </p:cNvPr>
          <p:cNvSpPr/>
          <p:nvPr/>
        </p:nvSpPr>
        <p:spPr>
          <a:xfrm>
            <a:off x="5031506" y="2490150"/>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472586B-F3A4-4480-93EB-1A0891DD9760}"/>
              </a:ext>
            </a:extLst>
          </p:cNvPr>
          <p:cNvSpPr/>
          <p:nvPr/>
        </p:nvSpPr>
        <p:spPr>
          <a:xfrm>
            <a:off x="5031506" y="3121813"/>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21F49A6-5674-4B50-AAC5-33B5BB8FEB68}"/>
              </a:ext>
            </a:extLst>
          </p:cNvPr>
          <p:cNvGrpSpPr/>
          <p:nvPr/>
        </p:nvGrpSpPr>
        <p:grpSpPr>
          <a:xfrm>
            <a:off x="8091194" y="1437249"/>
            <a:ext cx="1851093" cy="2059376"/>
            <a:chOff x="3983815" y="2267404"/>
            <a:chExt cx="2938405" cy="3269032"/>
          </a:xfrm>
        </p:grpSpPr>
        <p:sp>
          <p:nvSpPr>
            <p:cNvPr id="7" name="Freeform: Shape 6">
              <a:extLst>
                <a:ext uri="{FF2B5EF4-FFF2-40B4-BE49-F238E27FC236}">
                  <a16:creationId xmlns:a16="http://schemas.microsoft.com/office/drawing/2014/main" id="{4E17A073-A4E3-4B13-B0E6-4D4D5FEEB876}"/>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D8E0BC6-140E-410E-A45A-B3A96FD397F9}"/>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65E4C693-74C9-43B9-9A5A-97F68E4318C9}"/>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10" name="Graphic 24">
              <a:extLst>
                <a:ext uri="{FF2B5EF4-FFF2-40B4-BE49-F238E27FC236}">
                  <a16:creationId xmlns:a16="http://schemas.microsoft.com/office/drawing/2014/main" id="{C33F7B40-8FE7-46EC-8829-4F8280B8655C}"/>
                </a:ext>
              </a:extLst>
            </p:cNvPr>
            <p:cNvGrpSpPr/>
            <p:nvPr/>
          </p:nvGrpSpPr>
          <p:grpSpPr>
            <a:xfrm>
              <a:off x="5284649" y="2267404"/>
              <a:ext cx="1637571" cy="3269032"/>
              <a:chOff x="7215570" y="2153114"/>
              <a:chExt cx="1637571" cy="3269032"/>
            </a:xfrm>
          </p:grpSpPr>
          <p:sp>
            <p:nvSpPr>
              <p:cNvPr id="17" name="Freeform: Shape 16">
                <a:extLst>
                  <a:ext uri="{FF2B5EF4-FFF2-40B4-BE49-F238E27FC236}">
                    <a16:creationId xmlns:a16="http://schemas.microsoft.com/office/drawing/2014/main" id="{48D0E081-A11D-46CF-B803-871AD77DDCBC}"/>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03E48CC-F2F3-4CB3-83B4-0545143D0938}"/>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5C4CC76-0986-42E7-A615-5B643902B82E}"/>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11" name="Rectangle 10">
              <a:extLst>
                <a:ext uri="{FF2B5EF4-FFF2-40B4-BE49-F238E27FC236}">
                  <a16:creationId xmlns:a16="http://schemas.microsoft.com/office/drawing/2014/main" id="{956D5EAF-54D4-4DCB-8A7A-66BD6C614C6F}"/>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aphic 9">
              <a:extLst>
                <a:ext uri="{FF2B5EF4-FFF2-40B4-BE49-F238E27FC236}">
                  <a16:creationId xmlns:a16="http://schemas.microsoft.com/office/drawing/2014/main" id="{062C28D9-3E2E-4479-BC3A-73AC5ADF4F11}"/>
                </a:ext>
              </a:extLst>
            </p:cNvPr>
            <p:cNvGrpSpPr/>
            <p:nvPr/>
          </p:nvGrpSpPr>
          <p:grpSpPr>
            <a:xfrm>
              <a:off x="4543460" y="3146397"/>
              <a:ext cx="1250336" cy="1484983"/>
              <a:chOff x="4761631" y="2859591"/>
              <a:chExt cx="1372353" cy="1629899"/>
            </a:xfrm>
          </p:grpSpPr>
          <p:sp>
            <p:nvSpPr>
              <p:cNvPr id="13" name="Freeform: Shape 12">
                <a:extLst>
                  <a:ext uri="{FF2B5EF4-FFF2-40B4-BE49-F238E27FC236}">
                    <a16:creationId xmlns:a16="http://schemas.microsoft.com/office/drawing/2014/main" id="{A916E42B-6B1F-4115-9295-06931BA554E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84727253-9721-46BA-922A-8FC57E80385D}"/>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20C9A930-B16D-43B4-92DA-16544462571E}"/>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63032086-A141-43C4-A354-13FA6FF55901}"/>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dirty="0"/>
              </a:p>
            </p:txBody>
          </p:sp>
        </p:grpSp>
      </p:grpSp>
      <p:pic>
        <p:nvPicPr>
          <p:cNvPr id="20" name="Graphic 19">
            <a:extLst>
              <a:ext uri="{FF2B5EF4-FFF2-40B4-BE49-F238E27FC236}">
                <a16:creationId xmlns:a16="http://schemas.microsoft.com/office/drawing/2014/main" id="{B47B388E-F51D-4255-B899-BC911BDDA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38" y="1585171"/>
            <a:ext cx="3341810" cy="1745240"/>
          </a:xfrm>
          <a:prstGeom prst="rect">
            <a:avLst/>
          </a:prstGeom>
        </p:spPr>
      </p:pic>
      <p:sp>
        <p:nvSpPr>
          <p:cNvPr id="21" name="Rectangle: Rounded Corners 20">
            <a:extLst>
              <a:ext uri="{FF2B5EF4-FFF2-40B4-BE49-F238E27FC236}">
                <a16:creationId xmlns:a16="http://schemas.microsoft.com/office/drawing/2014/main" id="{974E3115-8CBF-42AA-8524-6387126A3EBF}"/>
              </a:ext>
            </a:extLst>
          </p:cNvPr>
          <p:cNvSpPr/>
          <p:nvPr/>
        </p:nvSpPr>
        <p:spPr>
          <a:xfrm>
            <a:off x="1226165" y="3659033"/>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Entry</a:t>
            </a:r>
          </a:p>
        </p:txBody>
      </p:sp>
      <p:sp>
        <p:nvSpPr>
          <p:cNvPr id="22" name="Rectangle: Rounded Corners 21">
            <a:extLst>
              <a:ext uri="{FF2B5EF4-FFF2-40B4-BE49-F238E27FC236}">
                <a16:creationId xmlns:a16="http://schemas.microsoft.com/office/drawing/2014/main" id="{86593881-5414-4992-98F1-04417B1A70BE}"/>
              </a:ext>
            </a:extLst>
          </p:cNvPr>
          <p:cNvSpPr/>
          <p:nvPr/>
        </p:nvSpPr>
        <p:spPr>
          <a:xfrm>
            <a:off x="7983598" y="3666746"/>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Android Capture</a:t>
            </a:r>
          </a:p>
        </p:txBody>
      </p:sp>
      <p:sp>
        <p:nvSpPr>
          <p:cNvPr id="26" name="TextBox 25">
            <a:extLst>
              <a:ext uri="{FF2B5EF4-FFF2-40B4-BE49-F238E27FC236}">
                <a16:creationId xmlns:a16="http://schemas.microsoft.com/office/drawing/2014/main" id="{3B130F65-0F9A-465D-8782-7872DFB98150}"/>
              </a:ext>
            </a:extLst>
          </p:cNvPr>
          <p:cNvSpPr txBox="1"/>
          <p:nvPr/>
        </p:nvSpPr>
        <p:spPr>
          <a:xfrm>
            <a:off x="5932780" y="1891693"/>
            <a:ext cx="914400" cy="461665"/>
          </a:xfrm>
          <a:prstGeom prst="rect">
            <a:avLst/>
          </a:prstGeom>
          <a:noFill/>
        </p:spPr>
        <p:txBody>
          <a:bodyPr wrap="square" rtlCol="0">
            <a:spAutoFit/>
          </a:bodyPr>
          <a:lstStyle/>
          <a:p>
            <a:pPr algn="r">
              <a:buClr>
                <a:srgbClr val="008CCF"/>
              </a:buClr>
            </a:pPr>
            <a:r>
              <a:rPr lang="en-US" sz="2400" dirty="0"/>
              <a:t>10</a:t>
            </a:r>
          </a:p>
        </p:txBody>
      </p:sp>
      <p:sp>
        <p:nvSpPr>
          <p:cNvPr id="27" name="TextBox 26">
            <a:extLst>
              <a:ext uri="{FF2B5EF4-FFF2-40B4-BE49-F238E27FC236}">
                <a16:creationId xmlns:a16="http://schemas.microsoft.com/office/drawing/2014/main" id="{EEFAC784-4988-4AD2-A355-103291BA61F6}"/>
              </a:ext>
            </a:extLst>
          </p:cNvPr>
          <p:cNvSpPr txBox="1"/>
          <p:nvPr/>
        </p:nvSpPr>
        <p:spPr>
          <a:xfrm>
            <a:off x="5932780" y="2538846"/>
            <a:ext cx="914400" cy="461665"/>
          </a:xfrm>
          <a:prstGeom prst="rect">
            <a:avLst/>
          </a:prstGeom>
          <a:noFill/>
        </p:spPr>
        <p:txBody>
          <a:bodyPr wrap="square" rtlCol="0">
            <a:spAutoFit/>
          </a:bodyPr>
          <a:lstStyle/>
          <a:p>
            <a:pPr algn="r">
              <a:buClr>
                <a:srgbClr val="008CCF"/>
              </a:buClr>
            </a:pPr>
            <a:r>
              <a:rPr lang="en-US" sz="2400" dirty="0"/>
              <a:t>8</a:t>
            </a:r>
          </a:p>
        </p:txBody>
      </p:sp>
      <p:sp>
        <p:nvSpPr>
          <p:cNvPr id="28" name="TextBox 27">
            <a:extLst>
              <a:ext uri="{FF2B5EF4-FFF2-40B4-BE49-F238E27FC236}">
                <a16:creationId xmlns:a16="http://schemas.microsoft.com/office/drawing/2014/main" id="{BAE928AF-8F0A-4A8F-B22B-07043F54F942}"/>
              </a:ext>
            </a:extLst>
          </p:cNvPr>
          <p:cNvSpPr txBox="1"/>
          <p:nvPr/>
        </p:nvSpPr>
        <p:spPr>
          <a:xfrm>
            <a:off x="5932780" y="3158887"/>
            <a:ext cx="914400" cy="830997"/>
          </a:xfrm>
          <a:prstGeom prst="rect">
            <a:avLst/>
          </a:prstGeom>
          <a:noFill/>
        </p:spPr>
        <p:txBody>
          <a:bodyPr wrap="square" rtlCol="0">
            <a:spAutoFit/>
          </a:bodyPr>
          <a:lstStyle/>
          <a:p>
            <a:pPr algn="r">
              <a:buClr>
                <a:srgbClr val="008CCF"/>
              </a:buClr>
            </a:pPr>
            <a:r>
              <a:rPr lang="en-US" sz="2400" dirty="0"/>
              <a:t>1000</a:t>
            </a:r>
          </a:p>
        </p:txBody>
      </p:sp>
    </p:spTree>
    <p:custDataLst>
      <p:tags r:id="rId1"/>
    </p:custDataLst>
    <p:extLst>
      <p:ext uri="{BB962C8B-B14F-4D97-AF65-F5344CB8AC3E}">
        <p14:creationId xmlns:p14="http://schemas.microsoft.com/office/powerpoint/2010/main" val="704542230"/>
      </p:ext>
    </p:extLst>
  </p:cSld>
  <p:clrMapOvr>
    <a:masterClrMapping/>
  </p:clrMapOvr>
  <mc:AlternateContent xmlns:mc="http://schemas.openxmlformats.org/markup-compatibility/2006" xmlns:p159="http://schemas.microsoft.com/office/powerpoint/2015/09/main">
    <mc:Choice Requires="p159">
      <p:transition spd="slow" advTm="17024">
        <p159:morph option="byObject"/>
      </p:transition>
    </mc:Choice>
    <mc:Fallback xmlns="">
      <p:transition spd="slow" advTm="170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
                                        <p:tgtEl>
                                          <p:spTgt spid="5"/>
                                        </p:tgtEl>
                                      </p:cBhvr>
                                    </p:animEffect>
                                    <p:anim calcmode="lin" valueType="num">
                                      <p:cBhvr>
                                        <p:cTn id="18" dur="10" fill="hold"/>
                                        <p:tgtEl>
                                          <p:spTgt spid="5"/>
                                        </p:tgtEl>
                                        <p:attrNameLst>
                                          <p:attrName>ppt_x</p:attrName>
                                        </p:attrNameLst>
                                      </p:cBhvr>
                                      <p:tavLst>
                                        <p:tav tm="0">
                                          <p:val>
                                            <p:strVal val="#ppt_x"/>
                                          </p:val>
                                        </p:tav>
                                        <p:tav tm="100000">
                                          <p:val>
                                            <p:strVal val="#ppt_x"/>
                                          </p:val>
                                        </p:tav>
                                      </p:tavLst>
                                    </p:anim>
                                    <p:anim calcmode="lin" valueType="num">
                                      <p:cBhvr>
                                        <p:cTn id="19" dur="1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childTnLst>
                          </p:cTn>
                        </p:par>
                        <p:par>
                          <p:cTn id="25" fill="hold">
                            <p:stCondLst>
                              <p:cond delay="500"/>
                            </p:stCondLst>
                            <p:childTnLst>
                              <p:par>
                                <p:cTn id="26" presetID="1" presetClass="emph" presetSubtype="2" fill="hold" nodeType="afterEffect">
                                  <p:stCondLst>
                                    <p:cond delay="0"/>
                                  </p:stCondLst>
                                  <p:childTnLst>
                                    <p:animClr clrSpc="rgb" dir="cw">
                                      <p:cBhvr>
                                        <p:cTn id="27" dur="500" fill="hold"/>
                                        <p:tgtEl>
                                          <p:spTgt spid="3"/>
                                        </p:tgtEl>
                                        <p:attrNameLst>
                                          <p:attrName>fillcolor</p:attrName>
                                        </p:attrNameLst>
                                      </p:cBhvr>
                                      <p:to>
                                        <a:srgbClr val="E2EFD9"/>
                                      </p:to>
                                    </p:animClr>
                                    <p:set>
                                      <p:cBhvr>
                                        <p:cTn id="28" dur="500" fill="hold"/>
                                        <p:tgtEl>
                                          <p:spTgt spid="3"/>
                                        </p:tgtEl>
                                        <p:attrNameLst>
                                          <p:attrName>fill.type</p:attrName>
                                        </p:attrNameLst>
                                      </p:cBhvr>
                                      <p:to>
                                        <p:strVal val="solid"/>
                                      </p:to>
                                    </p:set>
                                    <p:set>
                                      <p:cBhvr>
                                        <p:cTn id="29" dur="500" fill="hold"/>
                                        <p:tgtEl>
                                          <p:spTgt spid="3"/>
                                        </p:tgtEl>
                                        <p:attrNameLst>
                                          <p:attrName>fill.on</p:attrName>
                                        </p:attrNameLst>
                                      </p:cBhvr>
                                      <p:to>
                                        <p:strVal val="true"/>
                                      </p:to>
                                    </p:se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childTnLst>
                          </p:cTn>
                        </p:par>
                        <p:par>
                          <p:cTn id="34" fill="hold">
                            <p:stCondLst>
                              <p:cond delay="1500"/>
                            </p:stCondLst>
                            <p:childTnLst>
                              <p:par>
                                <p:cTn id="35" presetID="1" presetClass="emph" presetSubtype="2" fill="hold" nodeType="afterEffect">
                                  <p:stCondLst>
                                    <p:cond delay="0"/>
                                  </p:stCondLst>
                                  <p:childTnLst>
                                    <p:animClr clrSpc="rgb" dir="cw">
                                      <p:cBhvr>
                                        <p:cTn id="36" dur="500" fill="hold"/>
                                        <p:tgtEl>
                                          <p:spTgt spid="4"/>
                                        </p:tgtEl>
                                        <p:attrNameLst>
                                          <p:attrName>fillcolor</p:attrName>
                                        </p:attrNameLst>
                                      </p:cBhvr>
                                      <p:to>
                                        <a:srgbClr val="FFFF00"/>
                                      </p:to>
                                    </p:animClr>
                                    <p:set>
                                      <p:cBhvr>
                                        <p:cTn id="37" dur="500" fill="hold"/>
                                        <p:tgtEl>
                                          <p:spTgt spid="4"/>
                                        </p:tgtEl>
                                        <p:attrNameLst>
                                          <p:attrName>fill.type</p:attrName>
                                        </p:attrNameLst>
                                      </p:cBhvr>
                                      <p:to>
                                        <p:strVal val="solid"/>
                                      </p:to>
                                    </p:set>
                                    <p:set>
                                      <p:cBhvr>
                                        <p:cTn id="38" dur="500" fill="hold"/>
                                        <p:tgtEl>
                                          <p:spTgt spid="4"/>
                                        </p:tgtEl>
                                        <p:attrNameLst>
                                          <p:attrName>fill.on</p:attrName>
                                        </p:attrNameLst>
                                      </p:cBhvr>
                                      <p:to>
                                        <p:strVal val="true"/>
                                      </p:to>
                                    </p:set>
                                  </p:childTnLst>
                                </p:cTn>
                              </p:par>
                            </p:childTnLst>
                          </p:cTn>
                        </p:par>
                        <p:par>
                          <p:cTn id="39" fill="hold">
                            <p:stCondLst>
                              <p:cond delay="2000"/>
                            </p:stCondLst>
                            <p:childTnLst>
                              <p:par>
                                <p:cTn id="40" presetID="9"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par>
                          <p:cTn id="43" fill="hold">
                            <p:stCondLst>
                              <p:cond delay="2500"/>
                            </p:stCondLst>
                            <p:childTnLst>
                              <p:par>
                                <p:cTn id="44" presetID="1" presetClass="emph" presetSubtype="2" fill="hold" nodeType="afterEffect">
                                  <p:stCondLst>
                                    <p:cond delay="0"/>
                                  </p:stCondLst>
                                  <p:childTnLst>
                                    <p:animClr clrSpc="rgb" dir="cw">
                                      <p:cBhvr>
                                        <p:cTn id="45" dur="500" fill="hold"/>
                                        <p:tgtEl>
                                          <p:spTgt spid="5"/>
                                        </p:tgtEl>
                                        <p:attrNameLst>
                                          <p:attrName>fillcolor</p:attrName>
                                        </p:attrNameLst>
                                      </p:cBhvr>
                                      <p:to>
                                        <a:schemeClr val="accent2"/>
                                      </p:to>
                                    </p:animClr>
                                    <p:set>
                                      <p:cBhvr>
                                        <p:cTn id="46" dur="500" fill="hold"/>
                                        <p:tgtEl>
                                          <p:spTgt spid="5"/>
                                        </p:tgtEl>
                                        <p:attrNameLst>
                                          <p:attrName>fill.type</p:attrName>
                                        </p:attrNameLst>
                                      </p:cBhvr>
                                      <p:to>
                                        <p:strVal val="solid"/>
                                      </p:to>
                                    </p:set>
                                    <p:set>
                                      <p:cBhvr>
                                        <p:cTn id="47"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847DE7-BEDA-41AE-B17F-21626FC98D02}"/>
              </a:ext>
            </a:extLst>
          </p:cNvPr>
          <p:cNvGrpSpPr/>
          <p:nvPr/>
        </p:nvGrpSpPr>
        <p:grpSpPr>
          <a:xfrm>
            <a:off x="2236299" y="3429000"/>
            <a:ext cx="1475887" cy="1641952"/>
            <a:chOff x="3983815" y="2267404"/>
            <a:chExt cx="2938405" cy="3269032"/>
          </a:xfrm>
        </p:grpSpPr>
        <p:sp>
          <p:nvSpPr>
            <p:cNvPr id="15" name="Freeform: Shape 14">
              <a:extLst>
                <a:ext uri="{FF2B5EF4-FFF2-40B4-BE49-F238E27FC236}">
                  <a16:creationId xmlns:a16="http://schemas.microsoft.com/office/drawing/2014/main" id="{AD54E9A7-8D56-45FF-A8EF-344DD02DB82C}"/>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EF8D267-337A-431F-B899-EAB4866570E9}"/>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E2116A5-3A90-4561-A01F-A269FA48C5D0}"/>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grpSp>
          <p:nvGrpSpPr>
            <p:cNvPr id="18" name="Graphic 24">
              <a:extLst>
                <a:ext uri="{FF2B5EF4-FFF2-40B4-BE49-F238E27FC236}">
                  <a16:creationId xmlns:a16="http://schemas.microsoft.com/office/drawing/2014/main" id="{1E58EBDF-26BD-470F-93AB-F75793178218}"/>
                </a:ext>
              </a:extLst>
            </p:cNvPr>
            <p:cNvGrpSpPr/>
            <p:nvPr/>
          </p:nvGrpSpPr>
          <p:grpSpPr>
            <a:xfrm>
              <a:off x="5284649" y="2267404"/>
              <a:ext cx="1637571" cy="3269032"/>
              <a:chOff x="7215570" y="2153114"/>
              <a:chExt cx="1637571" cy="3269032"/>
            </a:xfrm>
          </p:grpSpPr>
          <p:sp>
            <p:nvSpPr>
              <p:cNvPr id="25" name="Freeform: Shape 24">
                <a:extLst>
                  <a:ext uri="{FF2B5EF4-FFF2-40B4-BE49-F238E27FC236}">
                    <a16:creationId xmlns:a16="http://schemas.microsoft.com/office/drawing/2014/main" id="{CCE130A7-189C-4B5E-9208-39C67D45A710}"/>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E0215C9-22CD-4B24-8B5F-E3EDB852AAF6}"/>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0F0878A-7FA8-4247-ABB6-20C7D53E8121}"/>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a:p>
            </p:txBody>
          </p:sp>
        </p:grpSp>
        <p:sp>
          <p:nvSpPr>
            <p:cNvPr id="19" name="Rectangle 18">
              <a:extLst>
                <a:ext uri="{FF2B5EF4-FFF2-40B4-BE49-F238E27FC236}">
                  <a16:creationId xmlns:a16="http://schemas.microsoft.com/office/drawing/2014/main" id="{965B56E0-89E4-424D-A9BF-3A0C9F8212B5}"/>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aphic 9">
              <a:extLst>
                <a:ext uri="{FF2B5EF4-FFF2-40B4-BE49-F238E27FC236}">
                  <a16:creationId xmlns:a16="http://schemas.microsoft.com/office/drawing/2014/main" id="{D3D388C2-7F74-4690-915C-2B48E5EC7E3F}"/>
                </a:ext>
              </a:extLst>
            </p:cNvPr>
            <p:cNvGrpSpPr/>
            <p:nvPr/>
          </p:nvGrpSpPr>
          <p:grpSpPr>
            <a:xfrm>
              <a:off x="4543460" y="3146397"/>
              <a:ext cx="1250336" cy="1484983"/>
              <a:chOff x="4761631" y="2859591"/>
              <a:chExt cx="1372353" cy="1629899"/>
            </a:xfrm>
          </p:grpSpPr>
          <p:sp>
            <p:nvSpPr>
              <p:cNvPr id="21" name="Freeform: Shape 20">
                <a:extLst>
                  <a:ext uri="{FF2B5EF4-FFF2-40B4-BE49-F238E27FC236}">
                    <a16:creationId xmlns:a16="http://schemas.microsoft.com/office/drawing/2014/main" id="{3DEA52FD-1DB4-4A79-82D0-2E4F8DF1F315}"/>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60325" cap="rnd">
                <a:solidFill>
                  <a:srgbClr val="09337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9C4BA71B-7CCA-462F-89C6-F51E6CDC391F}"/>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60325" cap="rnd">
                <a:solidFill>
                  <a:srgbClr val="09337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35911F02-131C-4404-AA97-FCC8B69E8A18}"/>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60325" cap="rnd">
                <a:solidFill>
                  <a:srgbClr val="09337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055833A6-CA22-44FF-805B-5501D70F3B14}"/>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60325" cap="rnd">
                <a:solidFill>
                  <a:srgbClr val="093371"/>
                </a:solidFill>
                <a:prstDash val="solid"/>
                <a:round/>
              </a:ln>
            </p:spPr>
            <p:txBody>
              <a:bodyPr rtlCol="0" anchor="ctr"/>
              <a:lstStyle/>
              <a:p>
                <a:endParaRPr lang="en-US"/>
              </a:p>
            </p:txBody>
          </p:sp>
        </p:grpSp>
      </p:grpSp>
      <p:pic>
        <p:nvPicPr>
          <p:cNvPr id="28" name="Graphic 27">
            <a:extLst>
              <a:ext uri="{FF2B5EF4-FFF2-40B4-BE49-F238E27FC236}">
                <a16:creationId xmlns:a16="http://schemas.microsoft.com/office/drawing/2014/main" id="{9974E7AC-4D25-4D4C-9B4B-AE87B57521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6703" y="1481259"/>
            <a:ext cx="2664444" cy="1391490"/>
          </a:xfrm>
          <a:prstGeom prst="rect">
            <a:avLst/>
          </a:prstGeom>
        </p:spPr>
      </p:pic>
      <p:grpSp>
        <p:nvGrpSpPr>
          <p:cNvPr id="29" name="Group 28">
            <a:extLst>
              <a:ext uri="{FF2B5EF4-FFF2-40B4-BE49-F238E27FC236}">
                <a16:creationId xmlns:a16="http://schemas.microsoft.com/office/drawing/2014/main" id="{F438D9F4-EE39-4ABB-AECB-8B70132E87E3}"/>
              </a:ext>
            </a:extLst>
          </p:cNvPr>
          <p:cNvGrpSpPr/>
          <p:nvPr/>
        </p:nvGrpSpPr>
        <p:grpSpPr>
          <a:xfrm>
            <a:off x="5800436" y="2490784"/>
            <a:ext cx="958212" cy="1118790"/>
            <a:chOff x="3861264" y="1789304"/>
            <a:chExt cx="690944" cy="806733"/>
          </a:xfrm>
          <a:solidFill>
            <a:srgbClr val="093371"/>
          </a:solidFill>
        </p:grpSpPr>
        <p:sp>
          <p:nvSpPr>
            <p:cNvPr id="30" name="Freeform: Shape 29">
              <a:extLst>
                <a:ext uri="{FF2B5EF4-FFF2-40B4-BE49-F238E27FC236}">
                  <a16:creationId xmlns:a16="http://schemas.microsoft.com/office/drawing/2014/main" id="{FD4D2967-F4B8-42C4-9FF4-76658DDA94B8}"/>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9B897A5-0EED-45D2-B1A8-16D1AA98C624}"/>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C24135D-4CBA-492E-86D8-493EF847ED4A}"/>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611680-28AE-419E-93E4-FC9EEAE2D72E}"/>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7D72F545-1ED8-4FF4-9ABF-BF695299DD31}"/>
              </a:ext>
            </a:extLst>
          </p:cNvPr>
          <p:cNvCxnSpPr>
            <a:cxnSpLocks/>
          </p:cNvCxnSpPr>
          <p:nvPr/>
        </p:nvCxnSpPr>
        <p:spPr>
          <a:xfrm rot="18180000">
            <a:off x="5697093" y="2934871"/>
            <a:ext cx="1250858" cy="318334"/>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990FB31F-E3EE-41D2-8788-5E6CDD13C16B}"/>
              </a:ext>
            </a:extLst>
          </p:cNvPr>
          <p:cNvSpPr/>
          <p:nvPr/>
        </p:nvSpPr>
        <p:spPr>
          <a:xfrm>
            <a:off x="4681177" y="1760561"/>
            <a:ext cx="488707" cy="2931605"/>
          </a:xfrm>
          <a:prstGeom prst="rightBrace">
            <a:avLst>
              <a:gd name="adj1" fmla="val 50223"/>
              <a:gd name="adj2" fmla="val 50000"/>
            </a:avLst>
          </a:prstGeom>
          <a:ln w="34925">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5">
            <a:extLst>
              <a:ext uri="{FF2B5EF4-FFF2-40B4-BE49-F238E27FC236}">
                <a16:creationId xmlns:a16="http://schemas.microsoft.com/office/drawing/2014/main" id="{C3DE247B-6D33-4581-99C3-55C928BB4C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1776" y="2045036"/>
            <a:ext cx="2236707" cy="2236707"/>
          </a:xfrm>
          <a:prstGeom prst="rect">
            <a:avLst/>
          </a:prstGeom>
        </p:spPr>
      </p:pic>
      <p:sp>
        <p:nvSpPr>
          <p:cNvPr id="37" name="Rectangle: Rounded Corners 36">
            <a:extLst>
              <a:ext uri="{FF2B5EF4-FFF2-40B4-BE49-F238E27FC236}">
                <a16:creationId xmlns:a16="http://schemas.microsoft.com/office/drawing/2014/main" id="{B552D3A1-3A63-4D92-BA5E-3950A429D7B2}"/>
              </a:ext>
            </a:extLst>
          </p:cNvPr>
          <p:cNvSpPr/>
          <p:nvPr/>
        </p:nvSpPr>
        <p:spPr>
          <a:xfrm>
            <a:off x="2045703" y="771624"/>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Data Entry</a:t>
            </a:r>
          </a:p>
        </p:txBody>
      </p:sp>
      <p:sp>
        <p:nvSpPr>
          <p:cNvPr id="38" name="Rectangle: Rounded Corners 37">
            <a:extLst>
              <a:ext uri="{FF2B5EF4-FFF2-40B4-BE49-F238E27FC236}">
                <a16:creationId xmlns:a16="http://schemas.microsoft.com/office/drawing/2014/main" id="{792A01BB-5551-4F23-942A-BE42021D9680}"/>
              </a:ext>
            </a:extLst>
          </p:cNvPr>
          <p:cNvSpPr/>
          <p:nvPr/>
        </p:nvSpPr>
        <p:spPr>
          <a:xfrm>
            <a:off x="1922056" y="5214737"/>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Android Capture</a:t>
            </a:r>
          </a:p>
        </p:txBody>
      </p:sp>
      <p:cxnSp>
        <p:nvCxnSpPr>
          <p:cNvPr id="40" name="Straight Arrow Connector 39">
            <a:extLst>
              <a:ext uri="{FF2B5EF4-FFF2-40B4-BE49-F238E27FC236}">
                <a16:creationId xmlns:a16="http://schemas.microsoft.com/office/drawing/2014/main" id="{BAE0B400-B663-460B-9889-F97E7A7CACBC}"/>
              </a:ext>
            </a:extLst>
          </p:cNvPr>
          <p:cNvCxnSpPr/>
          <p:nvPr/>
        </p:nvCxnSpPr>
        <p:spPr>
          <a:xfrm>
            <a:off x="7137779" y="3094038"/>
            <a:ext cx="1280160" cy="0"/>
          </a:xfrm>
          <a:prstGeom prst="straightConnector1">
            <a:avLst/>
          </a:prstGeom>
          <a:ln w="50800">
            <a:prstDash val="sysDot"/>
            <a:headEnd type="none" w="lg" len="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240A51-58EA-45EC-83D4-DDD08CAFE5C3}"/>
              </a:ext>
            </a:extLst>
          </p:cNvPr>
          <p:cNvCxnSpPr/>
          <p:nvPr/>
        </p:nvCxnSpPr>
        <p:spPr>
          <a:xfrm>
            <a:off x="7137779" y="3103024"/>
            <a:ext cx="1280160" cy="0"/>
          </a:xfrm>
          <a:prstGeom prst="straightConnector1">
            <a:avLst/>
          </a:prstGeom>
          <a:ln w="50800">
            <a:prstDash val="solid"/>
            <a:headEnd type="none" w="lg" len="lg"/>
            <a:tailEnd type="arrow"/>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833FF5DF-F435-408B-8D98-3A4F2CA59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49601" y="2525264"/>
            <a:ext cx="1093997" cy="903736"/>
          </a:xfrm>
          <a:prstGeom prst="rect">
            <a:avLst/>
          </a:prstGeom>
        </p:spPr>
      </p:pic>
    </p:spTree>
    <p:custDataLst>
      <p:tags r:id="rId1"/>
    </p:custDataLst>
    <p:extLst>
      <p:ext uri="{BB962C8B-B14F-4D97-AF65-F5344CB8AC3E}">
        <p14:creationId xmlns:p14="http://schemas.microsoft.com/office/powerpoint/2010/main" val="474739068"/>
      </p:ext>
    </p:extLst>
  </p:cSld>
  <p:clrMapOvr>
    <a:masterClrMapping/>
  </p:clrMapOvr>
  <mc:AlternateContent xmlns:mc="http://schemas.openxmlformats.org/markup-compatibility/2006" xmlns:p159="http://schemas.microsoft.com/office/powerpoint/2015/09/main">
    <mc:Choice Requires="p159">
      <p:transition spd="slow" advTm="21155">
        <p159:morph option="byObject"/>
      </p:transition>
    </mc:Choice>
    <mc:Fallback xmlns="">
      <p:transition spd="slow" advTm="2115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500" fill="hold"/>
                                        <p:tgtEl>
                                          <p:spTgt spid="36"/>
                                        </p:tgtEl>
                                        <p:attrNameLst>
                                          <p:attrName>ppt_x</p:attrName>
                                        </p:attrNameLst>
                                      </p:cBhvr>
                                      <p:tavLst>
                                        <p:tav tm="0">
                                          <p:val>
                                            <p:strVal val="1+#ppt_w/2"/>
                                          </p:val>
                                        </p:tav>
                                        <p:tav tm="100000">
                                          <p:val>
                                            <p:strVal val="#ppt_x"/>
                                          </p:val>
                                        </p:tav>
                                      </p:tavLst>
                                    </p:anim>
                                    <p:anim calcmode="lin" valueType="num">
                                      <p:cBhvr additive="base">
                                        <p:cTn id="21"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3000" fill="hold" nodeType="clickEffect">
                                  <p:stCondLst>
                                    <p:cond delay="50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1000"/>
                                        <p:tgtEl>
                                          <p:spTgt spid="40"/>
                                        </p:tgtEl>
                                      </p:cBhvr>
                                    </p:animEffect>
                                  </p:childTnLst>
                                </p:cTn>
                              </p:par>
                            </p:childTnLst>
                          </p:cTn>
                        </p:par>
                        <p:par>
                          <p:cTn id="27" fill="hold">
                            <p:stCondLst>
                              <p:cond delay="3500"/>
                            </p:stCondLst>
                            <p:childTnLst>
                              <p:par>
                                <p:cTn id="28" presetID="10" presetClass="exit" presetSubtype="0" fill="hold" nodeType="afterEffect">
                                  <p:stCondLst>
                                    <p:cond delay="0"/>
                                  </p:stCondLst>
                                  <p:childTnLst>
                                    <p:animEffect transition="out" filter="fade">
                                      <p:cBhvr>
                                        <p:cTn id="29" dur="500"/>
                                        <p:tgtEl>
                                          <p:spTgt spid="40"/>
                                        </p:tgtEl>
                                      </p:cBhvr>
                                    </p:animEffect>
                                    <p:set>
                                      <p:cBhvr>
                                        <p:cTn id="30" dur="1" fill="hold">
                                          <p:stCondLst>
                                            <p:cond delay="499"/>
                                          </p:stCondLst>
                                        </p:cTn>
                                        <p:tgtEl>
                                          <p:spTgt spid="40"/>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1000"/>
                                        <p:tgtEl>
                                          <p:spTgt spid="41"/>
                                        </p:tgtEl>
                                      </p:cBhvr>
                                    </p:animEffect>
                                  </p:childTnLst>
                                </p:cTn>
                              </p:par>
                              <p:par>
                                <p:cTn id="34" presetID="22" presetClass="exit" presetSubtype="4" fill="hold" nodeType="withEffect">
                                  <p:stCondLst>
                                    <p:cond delay="0"/>
                                  </p:stCondLst>
                                  <p:childTnLst>
                                    <p:animEffect transition="out" filter="wipe(down)">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4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463B63-7BB2-4697-84EE-09A89ABC9904}"/>
              </a:ext>
            </a:extLst>
          </p:cNvPr>
          <p:cNvGrpSpPr/>
          <p:nvPr/>
        </p:nvGrpSpPr>
        <p:grpSpPr>
          <a:xfrm>
            <a:off x="3148135" y="4879970"/>
            <a:ext cx="1662266" cy="627655"/>
            <a:chOff x="7514834" y="4982073"/>
            <a:chExt cx="1662266" cy="627655"/>
          </a:xfrm>
        </p:grpSpPr>
        <p:sp>
          <p:nvSpPr>
            <p:cNvPr id="4" name="Rectangle: Rounded Corners 3">
              <a:extLst>
                <a:ext uri="{FF2B5EF4-FFF2-40B4-BE49-F238E27FC236}">
                  <a16:creationId xmlns:a16="http://schemas.microsoft.com/office/drawing/2014/main" id="{85F6EDE6-2498-4679-AD21-4B9337C5B02E}"/>
                </a:ext>
              </a:extLst>
            </p:cNvPr>
            <p:cNvSpPr/>
            <p:nvPr/>
          </p:nvSpPr>
          <p:spPr>
            <a:xfrm>
              <a:off x="7514834" y="5091113"/>
              <a:ext cx="1662266" cy="518615"/>
            </a:xfrm>
            <a:prstGeom prst="roundRect">
              <a:avLst>
                <a:gd name="adj" fmla="val 22742"/>
              </a:avLst>
            </a:prstGeom>
            <a:solidFill>
              <a:schemeClr val="tx2"/>
            </a:solidFill>
            <a:ln w="5475" cap="flat">
              <a:noFill/>
              <a:prstDash val="solid"/>
              <a:miter/>
            </a:ln>
          </p:spPr>
          <p:txBody>
            <a:bodyPr rtlCol="0" anchor="ctr"/>
            <a:lstStyle/>
            <a:p>
              <a:endParaRPr lang="en-US" dirty="0"/>
            </a:p>
          </p:txBody>
        </p:sp>
        <p:pic>
          <p:nvPicPr>
            <p:cNvPr id="5" name="Graphic 4">
              <a:extLst>
                <a:ext uri="{FF2B5EF4-FFF2-40B4-BE49-F238E27FC236}">
                  <a16:creationId xmlns:a16="http://schemas.microsoft.com/office/drawing/2014/main" id="{D7F989D7-1455-4B98-8C1D-C3D58904D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17" name="Picture 5">
            <a:extLst>
              <a:ext uri="{FF2B5EF4-FFF2-40B4-BE49-F238E27FC236}">
                <a16:creationId xmlns:a16="http://schemas.microsoft.com/office/drawing/2014/main" id="{2D734901-90FC-4176-B105-93A28AF3A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969803" y="2348109"/>
            <a:ext cx="2236707" cy="2236707"/>
          </a:xfrm>
          <a:prstGeom prst="rect">
            <a:avLst/>
          </a:prstGeom>
        </p:spPr>
      </p:pic>
      <p:sp>
        <p:nvSpPr>
          <p:cNvPr id="18" name="Oval 17">
            <a:extLst>
              <a:ext uri="{FF2B5EF4-FFF2-40B4-BE49-F238E27FC236}">
                <a16:creationId xmlns:a16="http://schemas.microsoft.com/office/drawing/2014/main" id="{41099518-8CEB-47EB-8B1B-67744DAB9FDF}"/>
              </a:ext>
            </a:extLst>
          </p:cNvPr>
          <p:cNvSpPr/>
          <p:nvPr/>
        </p:nvSpPr>
        <p:spPr>
          <a:xfrm>
            <a:off x="2742678" y="2982911"/>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a:t>
            </a:r>
          </a:p>
        </p:txBody>
      </p:sp>
      <p:grpSp>
        <p:nvGrpSpPr>
          <p:cNvPr id="19" name="Graphic 34" descr="Circular flowchart with solid fill">
            <a:extLst>
              <a:ext uri="{FF2B5EF4-FFF2-40B4-BE49-F238E27FC236}">
                <a16:creationId xmlns:a16="http://schemas.microsoft.com/office/drawing/2014/main" id="{62FA4BD7-B8F2-4D8C-8866-6FDECF252EDF}"/>
              </a:ext>
            </a:extLst>
          </p:cNvPr>
          <p:cNvGrpSpPr/>
          <p:nvPr/>
        </p:nvGrpSpPr>
        <p:grpSpPr>
          <a:xfrm>
            <a:off x="8201345" y="2511740"/>
            <a:ext cx="1909445" cy="1909445"/>
            <a:chOff x="7230630" y="1905642"/>
            <a:chExt cx="1653335" cy="1653335"/>
          </a:xfrm>
        </p:grpSpPr>
        <p:sp>
          <p:nvSpPr>
            <p:cNvPr id="20" name="Freeform: Shape 19">
              <a:extLst>
                <a:ext uri="{FF2B5EF4-FFF2-40B4-BE49-F238E27FC236}">
                  <a16:creationId xmlns:a16="http://schemas.microsoft.com/office/drawing/2014/main" id="{00946832-8934-4C57-B669-0021EDDF5D01}"/>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501D050-CA0A-4662-951B-E19FFC7028CD}"/>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DD1AF59-4216-4032-9E83-CD37C598F70C}"/>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E33BB42-E80C-490D-B1B8-C3193EF1F5D2}"/>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1BDB1C0-F59A-4FA8-B673-45919768A531}"/>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44473A9-62F8-4E68-817B-9E6F1A718118}"/>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9D37C87F-7B70-4FE7-BD3F-58E4F6B3C74E}"/>
              </a:ext>
            </a:extLst>
          </p:cNvPr>
          <p:cNvGrpSpPr/>
          <p:nvPr/>
        </p:nvGrpSpPr>
        <p:grpSpPr>
          <a:xfrm>
            <a:off x="3593837" y="781593"/>
            <a:ext cx="1140021" cy="1140022"/>
            <a:chOff x="4722884" y="2082575"/>
            <a:chExt cx="2692847" cy="2692850"/>
          </a:xfrm>
        </p:grpSpPr>
        <p:sp>
          <p:nvSpPr>
            <p:cNvPr id="27" name="Freeform: Shape 26">
              <a:extLst>
                <a:ext uri="{FF2B5EF4-FFF2-40B4-BE49-F238E27FC236}">
                  <a16:creationId xmlns:a16="http://schemas.microsoft.com/office/drawing/2014/main" id="{DF2C2FEE-3E47-42F8-A31B-2A1AC0E6E4E3}"/>
                </a:ext>
              </a:extLst>
            </p:cNvPr>
            <p:cNvSpPr/>
            <p:nvPr/>
          </p:nvSpPr>
          <p:spPr>
            <a:xfrm>
              <a:off x="4722884" y="2082575"/>
              <a:ext cx="2692847" cy="26928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dirty="0">
                <a:solidFill>
                  <a:schemeClr val="tx2"/>
                </a:solidFill>
              </a:endParaRPr>
            </a:p>
          </p:txBody>
        </p:sp>
        <p:sp>
          <p:nvSpPr>
            <p:cNvPr id="28" name="Freeform: Shape 27">
              <a:extLst>
                <a:ext uri="{FF2B5EF4-FFF2-40B4-BE49-F238E27FC236}">
                  <a16:creationId xmlns:a16="http://schemas.microsoft.com/office/drawing/2014/main" id="{DDF6137B-5E73-43BE-B36A-880852ED48F3}"/>
                </a:ext>
              </a:extLst>
            </p:cNvPr>
            <p:cNvSpPr/>
            <p:nvPr/>
          </p:nvSpPr>
          <p:spPr>
            <a:xfrm>
              <a:off x="5049013" y="2567302"/>
              <a:ext cx="2122647" cy="1716195"/>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BA9F5B1C-1E46-48B1-98B6-413990DE0DC1}"/>
                </a:ext>
              </a:extLst>
            </p:cNvPr>
            <p:cNvSpPr/>
            <p:nvPr/>
          </p:nvSpPr>
          <p:spPr>
            <a:xfrm>
              <a:off x="6889582" y="2289629"/>
              <a:ext cx="282078" cy="282079"/>
            </a:xfrm>
            <a:prstGeom prst="ellipse">
              <a:avLst/>
            </a:prstGeom>
            <a:solidFill>
              <a:schemeClr val="accent2"/>
            </a:solidFill>
            <a:ln w="17463" cap="flat">
              <a:noFill/>
              <a:prstDash val="solid"/>
              <a:miter/>
            </a:ln>
          </p:spPr>
          <p:txBody>
            <a:bodyPr rtlCol="0" anchor="ctr"/>
            <a:lstStyle/>
            <a:p>
              <a:endParaRPr lang="en-US" dirty="0"/>
            </a:p>
          </p:txBody>
        </p:sp>
      </p:grpSp>
      <p:grpSp>
        <p:nvGrpSpPr>
          <p:cNvPr id="30" name="Group 29">
            <a:extLst>
              <a:ext uri="{FF2B5EF4-FFF2-40B4-BE49-F238E27FC236}">
                <a16:creationId xmlns:a16="http://schemas.microsoft.com/office/drawing/2014/main" id="{82B5D692-86DA-4F73-BE11-CF7B4F510D96}"/>
              </a:ext>
            </a:extLst>
          </p:cNvPr>
          <p:cNvGrpSpPr/>
          <p:nvPr/>
        </p:nvGrpSpPr>
        <p:grpSpPr>
          <a:xfrm>
            <a:off x="6501472" y="68240"/>
            <a:ext cx="2703209" cy="2703209"/>
            <a:chOff x="2983305" y="632829"/>
            <a:chExt cx="6225390" cy="6225390"/>
          </a:xfrm>
        </p:grpSpPr>
        <p:pic>
          <p:nvPicPr>
            <p:cNvPr id="31" name="Picture 30" descr="Icon&#10;&#10;Description automatically generated">
              <a:extLst>
                <a:ext uri="{FF2B5EF4-FFF2-40B4-BE49-F238E27FC236}">
                  <a16:creationId xmlns:a16="http://schemas.microsoft.com/office/drawing/2014/main" id="{CB644768-0AF7-464F-939D-4D05298ED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32" name="Group 31">
              <a:extLst>
                <a:ext uri="{FF2B5EF4-FFF2-40B4-BE49-F238E27FC236}">
                  <a16:creationId xmlns:a16="http://schemas.microsoft.com/office/drawing/2014/main" id="{726963CC-C8A9-43F6-9D50-EA887027B2EC}"/>
                </a:ext>
              </a:extLst>
            </p:cNvPr>
            <p:cNvGrpSpPr/>
            <p:nvPr/>
          </p:nvGrpSpPr>
          <p:grpSpPr>
            <a:xfrm>
              <a:off x="4980361" y="2965690"/>
              <a:ext cx="2197848" cy="1559668"/>
              <a:chOff x="4980361" y="2998462"/>
              <a:chExt cx="2197848" cy="1559668"/>
            </a:xfrm>
          </p:grpSpPr>
          <p:sp>
            <p:nvSpPr>
              <p:cNvPr id="33" name="Rectangle: Rounded Corners 32">
                <a:extLst>
                  <a:ext uri="{FF2B5EF4-FFF2-40B4-BE49-F238E27FC236}">
                    <a16:creationId xmlns:a16="http://schemas.microsoft.com/office/drawing/2014/main" id="{AC8915FE-251E-4C61-8598-D1B3D78CA0AE}"/>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a:extLst>
                  <a:ext uri="{FF2B5EF4-FFF2-40B4-BE49-F238E27FC236}">
                    <a16:creationId xmlns:a16="http://schemas.microsoft.com/office/drawing/2014/main" id="{EF8931A8-12DF-4A42-949E-FFC82E0AC8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9031" y="2998462"/>
                <a:ext cx="669178" cy="602260"/>
              </a:xfrm>
              <a:prstGeom prst="rect">
                <a:avLst/>
              </a:prstGeom>
            </p:spPr>
          </p:pic>
          <p:pic>
            <p:nvPicPr>
              <p:cNvPr id="35" name="Graphic 34">
                <a:extLst>
                  <a:ext uri="{FF2B5EF4-FFF2-40B4-BE49-F238E27FC236}">
                    <a16:creationId xmlns:a16="http://schemas.microsoft.com/office/drawing/2014/main" id="{3B213DD7-0405-4857-8DD1-B2E771DA2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2998462"/>
                <a:ext cx="669178" cy="602260"/>
              </a:xfrm>
              <a:prstGeom prst="rect">
                <a:avLst/>
              </a:prstGeom>
            </p:spPr>
          </p:pic>
          <p:pic>
            <p:nvPicPr>
              <p:cNvPr id="36" name="Graphic 35">
                <a:extLst>
                  <a:ext uri="{FF2B5EF4-FFF2-40B4-BE49-F238E27FC236}">
                    <a16:creationId xmlns:a16="http://schemas.microsoft.com/office/drawing/2014/main" id="{032933FA-939E-4491-9AA3-EEBDE5C61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3955870"/>
                <a:ext cx="669178" cy="602260"/>
              </a:xfrm>
              <a:prstGeom prst="rect">
                <a:avLst/>
              </a:prstGeom>
            </p:spPr>
          </p:pic>
          <p:pic>
            <p:nvPicPr>
              <p:cNvPr id="37" name="Graphic 36">
                <a:extLst>
                  <a:ext uri="{FF2B5EF4-FFF2-40B4-BE49-F238E27FC236}">
                    <a16:creationId xmlns:a16="http://schemas.microsoft.com/office/drawing/2014/main" id="{694E5446-0BC8-4863-B291-61D10FB619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0678" y="3197198"/>
                <a:ext cx="557214" cy="204788"/>
              </a:xfrm>
              <a:prstGeom prst="rect">
                <a:avLst/>
              </a:prstGeom>
            </p:spPr>
          </p:pic>
          <p:grpSp>
            <p:nvGrpSpPr>
              <p:cNvPr id="38" name="Group 37">
                <a:extLst>
                  <a:ext uri="{FF2B5EF4-FFF2-40B4-BE49-F238E27FC236}">
                    <a16:creationId xmlns:a16="http://schemas.microsoft.com/office/drawing/2014/main" id="{CCF0A974-B667-4159-B284-BEF5DA171110}"/>
                  </a:ext>
                </a:extLst>
              </p:cNvPr>
              <p:cNvGrpSpPr/>
              <p:nvPr/>
            </p:nvGrpSpPr>
            <p:grpSpPr>
              <a:xfrm>
                <a:off x="5810116" y="4048999"/>
                <a:ext cx="557214" cy="416003"/>
                <a:chOff x="5810116" y="4097465"/>
                <a:chExt cx="557214" cy="416003"/>
              </a:xfrm>
            </p:grpSpPr>
            <p:sp>
              <p:nvSpPr>
                <p:cNvPr id="39" name="Freeform: Shape 38">
                  <a:extLst>
                    <a:ext uri="{FF2B5EF4-FFF2-40B4-BE49-F238E27FC236}">
                      <a16:creationId xmlns:a16="http://schemas.microsoft.com/office/drawing/2014/main" id="{B282E449-225F-47C3-AFA9-FE935BAE5FF0}"/>
                    </a:ext>
                  </a:extLst>
                </p:cNvPr>
                <p:cNvSpPr/>
                <p:nvPr/>
              </p:nvSpPr>
              <p:spPr>
                <a:xfrm>
                  <a:off x="5880751" y="4097465"/>
                  <a:ext cx="415945" cy="416003"/>
                </a:xfrm>
                <a:custGeom>
                  <a:avLst/>
                  <a:gdLst>
                    <a:gd name="connsiteX0" fmla="*/ 405646 w 415945"/>
                    <a:gd name="connsiteY0" fmla="*/ 60841 h 416003"/>
                    <a:gd name="connsiteX1" fmla="*/ 60841 w 415945"/>
                    <a:gd name="connsiteY1" fmla="*/ 405645 h 416003"/>
                    <a:gd name="connsiteX2" fmla="*/ 10358 w 415945"/>
                    <a:gd name="connsiteY2" fmla="*/ 405645 h 416003"/>
                    <a:gd name="connsiteX3" fmla="*/ 10358 w 415945"/>
                    <a:gd name="connsiteY3" fmla="*/ 405645 h 416003"/>
                    <a:gd name="connsiteX4" fmla="*/ 10358 w 415945"/>
                    <a:gd name="connsiteY4" fmla="*/ 355163 h 416003"/>
                    <a:gd name="connsiteX5" fmla="*/ 354687 w 415945"/>
                    <a:gd name="connsiteY5" fmla="*/ 10358 h 416003"/>
                    <a:gd name="connsiteX6" fmla="*/ 405169 w 415945"/>
                    <a:gd name="connsiteY6" fmla="*/ 10358 h 416003"/>
                    <a:gd name="connsiteX7" fmla="*/ 405169 w 415945"/>
                    <a:gd name="connsiteY7" fmla="*/ 10358 h 416003"/>
                    <a:gd name="connsiteX8" fmla="*/ 405646 w 415945"/>
                    <a:gd name="connsiteY8" fmla="*/ 60841 h 41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945" h="416003">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w="4722" cap="flat">
                  <a:noFill/>
                  <a:prstDash val="solid"/>
                  <a:miter/>
                </a:ln>
              </p:spPr>
              <p:txBody>
                <a:bodyPr rtlCol="0" anchor="ctr"/>
                <a:lstStyle/>
                <a:p>
                  <a:endParaRPr lang="en-US" dirty="0"/>
                </a:p>
              </p:txBody>
            </p:sp>
            <p:pic>
              <p:nvPicPr>
                <p:cNvPr id="40" name="Graphic 39">
                  <a:extLst>
                    <a:ext uri="{FF2B5EF4-FFF2-40B4-BE49-F238E27FC236}">
                      <a16:creationId xmlns:a16="http://schemas.microsoft.com/office/drawing/2014/main" id="{AC47EDF6-74A6-4A1D-B024-5EDD0A8908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0116" y="4203072"/>
                  <a:ext cx="557214" cy="204788"/>
                </a:xfrm>
                <a:prstGeom prst="rect">
                  <a:avLst/>
                </a:prstGeom>
              </p:spPr>
            </p:pic>
          </p:grpSp>
        </p:grpSp>
      </p:grpSp>
      <p:pic>
        <p:nvPicPr>
          <p:cNvPr id="41" name="Graphic 40" descr="Arrow: Counter-clockwise curve with solid fill">
            <a:extLst>
              <a:ext uri="{FF2B5EF4-FFF2-40B4-BE49-F238E27FC236}">
                <a16:creationId xmlns:a16="http://schemas.microsoft.com/office/drawing/2014/main" id="{0E9A692F-001D-43FD-B534-A08D08369A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093227" flipH="1">
            <a:off x="6999627" y="3820303"/>
            <a:ext cx="914402" cy="914400"/>
          </a:xfrm>
          <a:prstGeom prst="rect">
            <a:avLst/>
          </a:prstGeom>
        </p:spPr>
      </p:pic>
      <p:pic>
        <p:nvPicPr>
          <p:cNvPr id="42" name="Graphic 41" descr="Arrow: Counter-clockwise curve with solid fill">
            <a:extLst>
              <a:ext uri="{FF2B5EF4-FFF2-40B4-BE49-F238E27FC236}">
                <a16:creationId xmlns:a16="http://schemas.microsoft.com/office/drawing/2014/main" id="{91F5CE01-6006-4FE4-96DD-21299C26FE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002030">
            <a:off x="4330713" y="3820303"/>
            <a:ext cx="972498" cy="914400"/>
          </a:xfrm>
          <a:prstGeom prst="rect">
            <a:avLst/>
          </a:prstGeom>
        </p:spPr>
      </p:pic>
      <p:pic>
        <p:nvPicPr>
          <p:cNvPr id="43" name="Graphic 42" descr="Arrow: Counter-clockwise curve with solid fill">
            <a:extLst>
              <a:ext uri="{FF2B5EF4-FFF2-40B4-BE49-F238E27FC236}">
                <a16:creationId xmlns:a16="http://schemas.microsoft.com/office/drawing/2014/main" id="{78222160-92B1-4FCD-B57C-DD07819972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7991264" flipH="1">
            <a:off x="4302752" y="2203410"/>
            <a:ext cx="914402" cy="914400"/>
          </a:xfrm>
          <a:prstGeom prst="rect">
            <a:avLst/>
          </a:prstGeom>
        </p:spPr>
      </p:pic>
      <p:pic>
        <p:nvPicPr>
          <p:cNvPr id="44" name="Graphic 43" descr="Arrow: Counter-clockwise curve with solid fill">
            <a:extLst>
              <a:ext uri="{FF2B5EF4-FFF2-40B4-BE49-F238E27FC236}">
                <a16:creationId xmlns:a16="http://schemas.microsoft.com/office/drawing/2014/main" id="{522845E4-F168-4F63-9D69-4332CD56C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4366638" flipH="1" flipV="1">
            <a:off x="6949491" y="2199328"/>
            <a:ext cx="914402" cy="922564"/>
          </a:xfrm>
          <a:prstGeom prst="rect">
            <a:avLst/>
          </a:prstGeom>
        </p:spPr>
      </p:pic>
      <p:pic>
        <p:nvPicPr>
          <p:cNvPr id="45" name="Graphic 44" descr="Arrow: Straight with solid fill">
            <a:extLst>
              <a:ext uri="{FF2B5EF4-FFF2-40B4-BE49-F238E27FC236}">
                <a16:creationId xmlns:a16="http://schemas.microsoft.com/office/drawing/2014/main" id="{2BEFB888-CEBD-4602-AD7E-23416BB22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7268567" y="3061681"/>
            <a:ext cx="914400" cy="914400"/>
          </a:xfrm>
          <a:prstGeom prst="rect">
            <a:avLst/>
          </a:prstGeom>
        </p:spPr>
      </p:pic>
      <p:pic>
        <p:nvPicPr>
          <p:cNvPr id="46" name="Graphic 45" descr="Arrow: Straight with solid fill">
            <a:extLst>
              <a:ext uri="{FF2B5EF4-FFF2-40B4-BE49-F238E27FC236}">
                <a16:creationId xmlns:a16="http://schemas.microsoft.com/office/drawing/2014/main" id="{2E342551-004C-42FC-A1E6-7DB97F551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flipH="1">
            <a:off x="3912069" y="3061681"/>
            <a:ext cx="898332" cy="914400"/>
          </a:xfrm>
          <a:prstGeom prst="rect">
            <a:avLst/>
          </a:prstGeom>
        </p:spPr>
      </p:pic>
      <p:sp>
        <p:nvSpPr>
          <p:cNvPr id="47" name="TextBox 46">
            <a:extLst>
              <a:ext uri="{FF2B5EF4-FFF2-40B4-BE49-F238E27FC236}">
                <a16:creationId xmlns:a16="http://schemas.microsoft.com/office/drawing/2014/main" id="{C2388EBF-B14F-4AD2-ACE5-15DD313A18B5}"/>
              </a:ext>
            </a:extLst>
          </p:cNvPr>
          <p:cNvSpPr txBox="1"/>
          <p:nvPr/>
        </p:nvSpPr>
        <p:spPr>
          <a:xfrm>
            <a:off x="1705760" y="934581"/>
            <a:ext cx="1701472" cy="830997"/>
          </a:xfrm>
          <a:prstGeom prst="rect">
            <a:avLst/>
          </a:prstGeom>
          <a:noFill/>
        </p:spPr>
        <p:txBody>
          <a:bodyPr wrap="square" rtlCol="0">
            <a:spAutoFit/>
          </a:bodyPr>
          <a:lstStyle/>
          <a:p>
            <a:pPr algn="r">
              <a:buClr>
                <a:srgbClr val="008CCF"/>
              </a:buClr>
            </a:pPr>
            <a:r>
              <a:rPr lang="en-US" sz="2400" dirty="0"/>
              <a:t>Outlier detection</a:t>
            </a:r>
          </a:p>
        </p:txBody>
      </p:sp>
      <p:sp>
        <p:nvSpPr>
          <p:cNvPr id="48" name="TextBox 47">
            <a:extLst>
              <a:ext uri="{FF2B5EF4-FFF2-40B4-BE49-F238E27FC236}">
                <a16:creationId xmlns:a16="http://schemas.microsoft.com/office/drawing/2014/main" id="{3D92A2D7-ABC0-4CBF-8EF3-E3F6407E7983}"/>
              </a:ext>
            </a:extLst>
          </p:cNvPr>
          <p:cNvSpPr txBox="1"/>
          <p:nvPr/>
        </p:nvSpPr>
        <p:spPr>
          <a:xfrm>
            <a:off x="930710" y="3132715"/>
            <a:ext cx="1701472" cy="830997"/>
          </a:xfrm>
          <a:prstGeom prst="rect">
            <a:avLst/>
          </a:prstGeom>
          <a:noFill/>
        </p:spPr>
        <p:txBody>
          <a:bodyPr wrap="square" rtlCol="0">
            <a:spAutoFit/>
          </a:bodyPr>
          <a:lstStyle/>
          <a:p>
            <a:pPr algn="r">
              <a:buClr>
                <a:srgbClr val="008CCF"/>
              </a:buClr>
            </a:pPr>
            <a:r>
              <a:rPr lang="en-US" sz="2400" dirty="0"/>
              <a:t>Value type</a:t>
            </a:r>
          </a:p>
        </p:txBody>
      </p:sp>
      <p:sp>
        <p:nvSpPr>
          <p:cNvPr id="49" name="TextBox 48">
            <a:extLst>
              <a:ext uri="{FF2B5EF4-FFF2-40B4-BE49-F238E27FC236}">
                <a16:creationId xmlns:a16="http://schemas.microsoft.com/office/drawing/2014/main" id="{4F27A940-C09F-4D73-B2F6-255225F8F40C}"/>
              </a:ext>
            </a:extLst>
          </p:cNvPr>
          <p:cNvSpPr txBox="1"/>
          <p:nvPr/>
        </p:nvSpPr>
        <p:spPr>
          <a:xfrm>
            <a:off x="1143545" y="5016616"/>
            <a:ext cx="1701472" cy="830997"/>
          </a:xfrm>
          <a:prstGeom prst="rect">
            <a:avLst/>
          </a:prstGeom>
          <a:noFill/>
        </p:spPr>
        <p:txBody>
          <a:bodyPr wrap="square" rtlCol="0">
            <a:spAutoFit/>
          </a:bodyPr>
          <a:lstStyle/>
          <a:p>
            <a:pPr algn="r">
              <a:buClr>
                <a:srgbClr val="008CCF"/>
              </a:buClr>
            </a:pPr>
            <a:r>
              <a:rPr lang="en-US" sz="2400" dirty="0"/>
              <a:t>Complete button</a:t>
            </a:r>
          </a:p>
        </p:txBody>
      </p:sp>
      <p:sp>
        <p:nvSpPr>
          <p:cNvPr id="50" name="TextBox 49">
            <a:extLst>
              <a:ext uri="{FF2B5EF4-FFF2-40B4-BE49-F238E27FC236}">
                <a16:creationId xmlns:a16="http://schemas.microsoft.com/office/drawing/2014/main" id="{66E35D82-4F38-4ED0-B35E-79B47B6DD36B}"/>
              </a:ext>
            </a:extLst>
          </p:cNvPr>
          <p:cNvSpPr txBox="1"/>
          <p:nvPr/>
        </p:nvSpPr>
        <p:spPr>
          <a:xfrm>
            <a:off x="9883943" y="3050963"/>
            <a:ext cx="1701472" cy="830997"/>
          </a:xfrm>
          <a:prstGeom prst="rect">
            <a:avLst/>
          </a:prstGeom>
          <a:noFill/>
        </p:spPr>
        <p:txBody>
          <a:bodyPr wrap="square" rtlCol="0">
            <a:spAutoFit/>
          </a:bodyPr>
          <a:lstStyle/>
          <a:p>
            <a:pPr>
              <a:buClr>
                <a:srgbClr val="008CCF"/>
              </a:buClr>
            </a:pPr>
            <a:r>
              <a:rPr lang="en-US" sz="2400" dirty="0"/>
              <a:t>Follow-up analysis</a:t>
            </a:r>
          </a:p>
        </p:txBody>
      </p:sp>
      <p:sp>
        <p:nvSpPr>
          <p:cNvPr id="51" name="TextBox 50">
            <a:extLst>
              <a:ext uri="{FF2B5EF4-FFF2-40B4-BE49-F238E27FC236}">
                <a16:creationId xmlns:a16="http://schemas.microsoft.com/office/drawing/2014/main" id="{0B301134-7EB3-4F4C-BEDC-3BA9067EABA9}"/>
              </a:ext>
            </a:extLst>
          </p:cNvPr>
          <p:cNvSpPr txBox="1"/>
          <p:nvPr/>
        </p:nvSpPr>
        <p:spPr>
          <a:xfrm>
            <a:off x="8972715" y="4890644"/>
            <a:ext cx="1701472" cy="461665"/>
          </a:xfrm>
          <a:prstGeom prst="rect">
            <a:avLst/>
          </a:prstGeom>
          <a:noFill/>
        </p:spPr>
        <p:txBody>
          <a:bodyPr wrap="square" rtlCol="0">
            <a:spAutoFit/>
          </a:bodyPr>
          <a:lstStyle/>
          <a:p>
            <a:pPr>
              <a:buClr>
                <a:srgbClr val="008CCF"/>
              </a:buClr>
            </a:pPr>
            <a:r>
              <a:rPr lang="en-US" sz="2400" dirty="0"/>
              <a:t>Report </a:t>
            </a:r>
          </a:p>
        </p:txBody>
      </p:sp>
      <p:sp>
        <p:nvSpPr>
          <p:cNvPr id="52" name="TextBox 51">
            <a:extLst>
              <a:ext uri="{FF2B5EF4-FFF2-40B4-BE49-F238E27FC236}">
                <a16:creationId xmlns:a16="http://schemas.microsoft.com/office/drawing/2014/main" id="{1CB00D6C-6787-47FE-A5B7-221524B17601}"/>
              </a:ext>
            </a:extLst>
          </p:cNvPr>
          <p:cNvSpPr txBox="1"/>
          <p:nvPr/>
        </p:nvSpPr>
        <p:spPr>
          <a:xfrm>
            <a:off x="9200501" y="1017118"/>
            <a:ext cx="2114057" cy="830997"/>
          </a:xfrm>
          <a:prstGeom prst="rect">
            <a:avLst/>
          </a:prstGeom>
          <a:noFill/>
        </p:spPr>
        <p:txBody>
          <a:bodyPr wrap="square" rtlCol="0">
            <a:spAutoFit/>
          </a:bodyPr>
          <a:lstStyle/>
          <a:p>
            <a:pPr>
              <a:buClr>
                <a:srgbClr val="008CCF"/>
              </a:buClr>
            </a:pPr>
            <a:r>
              <a:rPr lang="en-US" sz="2400" dirty="0"/>
              <a:t>Validation rule analysis </a:t>
            </a:r>
          </a:p>
        </p:txBody>
      </p:sp>
      <p:pic>
        <p:nvPicPr>
          <p:cNvPr id="53" name="Graphic 52">
            <a:extLst>
              <a:ext uri="{FF2B5EF4-FFF2-40B4-BE49-F238E27FC236}">
                <a16:creationId xmlns:a16="http://schemas.microsoft.com/office/drawing/2014/main" id="{94C8B0EE-CA68-49FA-A154-8F32BB4BD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326349" y="4387145"/>
            <a:ext cx="1867056" cy="1867056"/>
          </a:xfrm>
          <a:prstGeom prst="rect">
            <a:avLst/>
          </a:prstGeom>
        </p:spPr>
      </p:pic>
    </p:spTree>
    <p:custDataLst>
      <p:tags r:id="rId1"/>
    </p:custDataLst>
    <p:extLst>
      <p:ext uri="{BB962C8B-B14F-4D97-AF65-F5344CB8AC3E}">
        <p14:creationId xmlns:p14="http://schemas.microsoft.com/office/powerpoint/2010/main" val="2401773392"/>
      </p:ext>
    </p:extLst>
  </p:cSld>
  <p:clrMapOvr>
    <a:masterClrMapping/>
  </p:clrMapOvr>
  <mc:AlternateContent xmlns:mc="http://schemas.openxmlformats.org/markup-compatibility/2006" xmlns:p159="http://schemas.microsoft.com/office/powerpoint/2015/09/main">
    <mc:Choice Requires="p159">
      <p:transition spd="slow" advTm="21144">
        <p159:morph option="byObject"/>
      </p:transition>
    </mc:Choice>
    <mc:Fallback xmlns="">
      <p:transition spd="slow" advTm="211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right)">
                                      <p:cBhvr>
                                        <p:cTn id="31" dur="500"/>
                                        <p:tgtEl>
                                          <p:spTgt spid="4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left)">
                                      <p:cBhvr>
                                        <p:cTn id="43" dur="500"/>
                                        <p:tgtEl>
                                          <p:spTgt spid="45"/>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up)">
                                      <p:cBhvr>
                                        <p:cTn id="67" dur="500"/>
                                        <p:tgtEl>
                                          <p:spTgt spid="41"/>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p:bldP spid="48" grpId="0"/>
      <p:bldP spid="49" grpId="0"/>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aphic 69" descr="Database with solid fill">
            <a:extLst>
              <a:ext uri="{FF2B5EF4-FFF2-40B4-BE49-F238E27FC236}">
                <a16:creationId xmlns:a16="http://schemas.microsoft.com/office/drawing/2014/main" id="{34C3E618-269B-40E5-9B4B-9A5898FA74ED}"/>
              </a:ext>
            </a:extLst>
          </p:cNvPr>
          <p:cNvGrpSpPr/>
          <p:nvPr/>
        </p:nvGrpSpPr>
        <p:grpSpPr>
          <a:xfrm>
            <a:off x="5482373" y="3404253"/>
            <a:ext cx="1227253" cy="1665557"/>
            <a:chOff x="3113880" y="2253301"/>
            <a:chExt cx="533400" cy="723900"/>
          </a:xfrm>
          <a:solidFill>
            <a:srgbClr val="276696"/>
          </a:solidFill>
        </p:grpSpPr>
        <p:sp>
          <p:nvSpPr>
            <p:cNvPr id="26" name="Freeform: Shape 25">
              <a:extLst>
                <a:ext uri="{FF2B5EF4-FFF2-40B4-BE49-F238E27FC236}">
                  <a16:creationId xmlns:a16="http://schemas.microsoft.com/office/drawing/2014/main" id="{681EC619-D7F0-4F72-9FBB-A72C31EE67CC}"/>
                </a:ext>
              </a:extLst>
            </p:cNvPr>
            <p:cNvSpPr/>
            <p:nvPr/>
          </p:nvSpPr>
          <p:spPr>
            <a:xfrm>
              <a:off x="3113880" y="2253301"/>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9C4AD5D3-FB09-4214-BD50-F072CB155CC0}"/>
                </a:ext>
              </a:extLst>
            </p:cNvPr>
            <p:cNvSpPr/>
            <p:nvPr/>
          </p:nvSpPr>
          <p:spPr>
            <a:xfrm>
              <a:off x="3113880" y="2367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3BA4CC1F-343E-4486-9283-1CA055B20FD1}"/>
                </a:ext>
              </a:extLst>
            </p:cNvPr>
            <p:cNvSpPr/>
            <p:nvPr/>
          </p:nvSpPr>
          <p:spPr>
            <a:xfrm>
              <a:off x="3113880" y="25581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5DC990E-4390-443A-9698-E9DC23F15394}"/>
                </a:ext>
              </a:extLst>
            </p:cNvPr>
            <p:cNvSpPr/>
            <p:nvPr/>
          </p:nvSpPr>
          <p:spPr>
            <a:xfrm>
              <a:off x="3113880" y="2748601"/>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w="9525" cap="flat">
              <a:noFill/>
              <a:prstDash val="solid"/>
              <a:miter/>
            </a:ln>
          </p:spPr>
          <p:txBody>
            <a:bodyPr rtlCol="0" anchor="ctr"/>
            <a:lstStyle/>
            <a:p>
              <a:endParaRPr lang="en-US" dirty="0"/>
            </a:p>
          </p:txBody>
        </p:sp>
      </p:grpSp>
      <p:grpSp>
        <p:nvGrpSpPr>
          <p:cNvPr id="42" name="Group 41">
            <a:extLst>
              <a:ext uri="{FF2B5EF4-FFF2-40B4-BE49-F238E27FC236}">
                <a16:creationId xmlns:a16="http://schemas.microsoft.com/office/drawing/2014/main" id="{B249490F-0786-4267-81A1-C3464946D162}"/>
              </a:ext>
            </a:extLst>
          </p:cNvPr>
          <p:cNvGrpSpPr/>
          <p:nvPr/>
        </p:nvGrpSpPr>
        <p:grpSpPr>
          <a:xfrm>
            <a:off x="7204083" y="1481259"/>
            <a:ext cx="1227254" cy="1365343"/>
            <a:chOff x="3983815" y="2267404"/>
            <a:chExt cx="2938405" cy="3269032"/>
          </a:xfrm>
        </p:grpSpPr>
        <p:sp>
          <p:nvSpPr>
            <p:cNvPr id="43" name="Freeform: Shape 42">
              <a:extLst>
                <a:ext uri="{FF2B5EF4-FFF2-40B4-BE49-F238E27FC236}">
                  <a16:creationId xmlns:a16="http://schemas.microsoft.com/office/drawing/2014/main" id="{98743333-D2A9-4557-B630-13BC070E8B9D}"/>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3555240-BFD2-4F61-B6B8-F042420CFC69}"/>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2351B3F-7226-45FC-A69F-C09829471D77}"/>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46" name="Graphic 24">
              <a:extLst>
                <a:ext uri="{FF2B5EF4-FFF2-40B4-BE49-F238E27FC236}">
                  <a16:creationId xmlns:a16="http://schemas.microsoft.com/office/drawing/2014/main" id="{2C81177D-D575-43F3-BA9A-287CFBBF8470}"/>
                </a:ext>
              </a:extLst>
            </p:cNvPr>
            <p:cNvGrpSpPr/>
            <p:nvPr/>
          </p:nvGrpSpPr>
          <p:grpSpPr>
            <a:xfrm>
              <a:off x="5284649" y="2267404"/>
              <a:ext cx="1637571" cy="3269032"/>
              <a:chOff x="7215570" y="2153114"/>
              <a:chExt cx="1637571" cy="3269032"/>
            </a:xfrm>
          </p:grpSpPr>
          <p:sp>
            <p:nvSpPr>
              <p:cNvPr id="53" name="Freeform: Shape 52">
                <a:extLst>
                  <a:ext uri="{FF2B5EF4-FFF2-40B4-BE49-F238E27FC236}">
                    <a16:creationId xmlns:a16="http://schemas.microsoft.com/office/drawing/2014/main" id="{07E7AE98-B1E9-40F0-A6B2-A4E9BB142DDB}"/>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C1C6FEB-1875-43FD-982D-1449DF50F3E9}"/>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111E69A-2DF3-474D-AFC2-370EE13BAD2D}"/>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47" name="Rectangle 46">
              <a:extLst>
                <a:ext uri="{FF2B5EF4-FFF2-40B4-BE49-F238E27FC236}">
                  <a16:creationId xmlns:a16="http://schemas.microsoft.com/office/drawing/2014/main" id="{B4F3F291-B809-441D-951F-2F09C83B6B4B}"/>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aphic 9">
              <a:extLst>
                <a:ext uri="{FF2B5EF4-FFF2-40B4-BE49-F238E27FC236}">
                  <a16:creationId xmlns:a16="http://schemas.microsoft.com/office/drawing/2014/main" id="{C25A0348-362E-4EB6-8255-9ECB9CE76C63}"/>
                </a:ext>
              </a:extLst>
            </p:cNvPr>
            <p:cNvGrpSpPr/>
            <p:nvPr/>
          </p:nvGrpSpPr>
          <p:grpSpPr>
            <a:xfrm>
              <a:off x="4543460" y="3146397"/>
              <a:ext cx="1250336" cy="1484983"/>
              <a:chOff x="4761631" y="2859591"/>
              <a:chExt cx="1372353" cy="1629899"/>
            </a:xfrm>
          </p:grpSpPr>
          <p:sp>
            <p:nvSpPr>
              <p:cNvPr id="49" name="Freeform: Shape 48">
                <a:extLst>
                  <a:ext uri="{FF2B5EF4-FFF2-40B4-BE49-F238E27FC236}">
                    <a16:creationId xmlns:a16="http://schemas.microsoft.com/office/drawing/2014/main" id="{DF3EB5EE-ADE3-4654-A251-97AEFCBDD936}"/>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60325" cap="rnd">
                <a:solidFill>
                  <a:srgbClr val="09337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81965C50-425C-4257-A224-DA2822C59463}"/>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60325" cap="rnd">
                <a:solidFill>
                  <a:srgbClr val="09337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8F7073CB-E155-4581-A110-BA7023BC74BE}"/>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60325" cap="rnd">
                <a:solidFill>
                  <a:srgbClr val="09337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7BA3E442-C4D5-4AFD-90A5-98DA3E4DA906}"/>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60325" cap="rnd">
                <a:solidFill>
                  <a:srgbClr val="093371"/>
                </a:solidFill>
                <a:prstDash val="solid"/>
                <a:round/>
              </a:ln>
            </p:spPr>
            <p:txBody>
              <a:bodyPr rtlCol="0" anchor="ctr"/>
              <a:lstStyle/>
              <a:p>
                <a:endParaRPr lang="en-US" dirty="0"/>
              </a:p>
            </p:txBody>
          </p:sp>
        </p:grpSp>
      </p:grpSp>
      <p:pic>
        <p:nvPicPr>
          <p:cNvPr id="56" name="Graphic 55">
            <a:extLst>
              <a:ext uri="{FF2B5EF4-FFF2-40B4-BE49-F238E27FC236}">
                <a16:creationId xmlns:a16="http://schemas.microsoft.com/office/drawing/2014/main" id="{9C9A7FBA-D6AF-42CC-AC89-C65238CEF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8524" y="1538582"/>
            <a:ext cx="2215505" cy="1157034"/>
          </a:xfrm>
          <a:prstGeom prst="rect">
            <a:avLst/>
          </a:prstGeom>
        </p:spPr>
      </p:pic>
      <p:sp>
        <p:nvSpPr>
          <p:cNvPr id="57" name="Rectangle: Rounded Corners 56">
            <a:extLst>
              <a:ext uri="{FF2B5EF4-FFF2-40B4-BE49-F238E27FC236}">
                <a16:creationId xmlns:a16="http://schemas.microsoft.com/office/drawing/2014/main" id="{F4C8E036-316E-4159-8C43-E9E5C45D17CF}"/>
              </a:ext>
            </a:extLst>
          </p:cNvPr>
          <p:cNvSpPr/>
          <p:nvPr/>
        </p:nvSpPr>
        <p:spPr>
          <a:xfrm>
            <a:off x="2774000" y="746331"/>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Entry</a:t>
            </a:r>
          </a:p>
        </p:txBody>
      </p:sp>
      <p:sp>
        <p:nvSpPr>
          <p:cNvPr id="58" name="Rectangle: Rounded Corners 57">
            <a:extLst>
              <a:ext uri="{FF2B5EF4-FFF2-40B4-BE49-F238E27FC236}">
                <a16:creationId xmlns:a16="http://schemas.microsoft.com/office/drawing/2014/main" id="{489FD9F0-5E93-4AA1-A515-8725BF66F72D}"/>
              </a:ext>
            </a:extLst>
          </p:cNvPr>
          <p:cNvSpPr/>
          <p:nvPr/>
        </p:nvSpPr>
        <p:spPr>
          <a:xfrm>
            <a:off x="6710986" y="744898"/>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Android Capture</a:t>
            </a:r>
          </a:p>
        </p:txBody>
      </p:sp>
      <p:pic>
        <p:nvPicPr>
          <p:cNvPr id="80" name="Graphic 79" descr="Arrow: Counter-clockwise curve with solid fill">
            <a:extLst>
              <a:ext uri="{FF2B5EF4-FFF2-40B4-BE49-F238E27FC236}">
                <a16:creationId xmlns:a16="http://schemas.microsoft.com/office/drawing/2014/main" id="{9F2023C3-9B97-4CD6-B9DD-DC7587613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70864" flipH="1">
            <a:off x="4732581" y="2596409"/>
            <a:ext cx="914402" cy="914400"/>
          </a:xfrm>
          <a:prstGeom prst="rect">
            <a:avLst/>
          </a:prstGeom>
        </p:spPr>
      </p:pic>
      <p:pic>
        <p:nvPicPr>
          <p:cNvPr id="82" name="Graphic 81" descr="Arrow: Counter-clockwise curve with solid fill">
            <a:extLst>
              <a:ext uri="{FF2B5EF4-FFF2-40B4-BE49-F238E27FC236}">
                <a16:creationId xmlns:a16="http://schemas.microsoft.com/office/drawing/2014/main" id="{CCC9E153-4B01-45A8-9302-1B39DF8294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76842">
            <a:off x="6566165" y="2605228"/>
            <a:ext cx="972498" cy="914400"/>
          </a:xfrm>
          <a:prstGeom prst="rect">
            <a:avLst/>
          </a:prstGeom>
        </p:spPr>
      </p:pic>
      <p:sp>
        <p:nvSpPr>
          <p:cNvPr id="83" name="TextBox 82">
            <a:extLst>
              <a:ext uri="{FF2B5EF4-FFF2-40B4-BE49-F238E27FC236}">
                <a16:creationId xmlns:a16="http://schemas.microsoft.com/office/drawing/2014/main" id="{EF18C446-AA8C-4CD1-AD09-0BCF104C096F}"/>
              </a:ext>
            </a:extLst>
          </p:cNvPr>
          <p:cNvSpPr txBox="1"/>
          <p:nvPr/>
        </p:nvSpPr>
        <p:spPr>
          <a:xfrm>
            <a:off x="7204082" y="3618417"/>
            <a:ext cx="3987081"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Available to other users</a:t>
            </a:r>
          </a:p>
        </p:txBody>
      </p:sp>
      <p:sp>
        <p:nvSpPr>
          <p:cNvPr id="84" name="TextBox 83">
            <a:extLst>
              <a:ext uri="{FF2B5EF4-FFF2-40B4-BE49-F238E27FC236}">
                <a16:creationId xmlns:a16="http://schemas.microsoft.com/office/drawing/2014/main" id="{95B67D47-DF7E-466B-8F9F-D65248B1D627}"/>
              </a:ext>
            </a:extLst>
          </p:cNvPr>
          <p:cNvSpPr txBox="1"/>
          <p:nvPr/>
        </p:nvSpPr>
        <p:spPr>
          <a:xfrm>
            <a:off x="7204082" y="4117069"/>
            <a:ext cx="4492618"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aggregation</a:t>
            </a:r>
          </a:p>
        </p:txBody>
      </p:sp>
      <p:sp>
        <p:nvSpPr>
          <p:cNvPr id="85" name="TextBox 84">
            <a:extLst>
              <a:ext uri="{FF2B5EF4-FFF2-40B4-BE49-F238E27FC236}">
                <a16:creationId xmlns:a16="http://schemas.microsoft.com/office/drawing/2014/main" id="{2AC25ED9-6473-4B3B-A694-9387ABFB9823}"/>
              </a:ext>
            </a:extLst>
          </p:cNvPr>
          <p:cNvSpPr txBox="1"/>
          <p:nvPr/>
        </p:nvSpPr>
        <p:spPr>
          <a:xfrm>
            <a:off x="7204082" y="4615721"/>
            <a:ext cx="4492618"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analysis</a:t>
            </a:r>
          </a:p>
        </p:txBody>
      </p:sp>
    </p:spTree>
    <p:custDataLst>
      <p:tags r:id="rId1"/>
    </p:custDataLst>
    <p:extLst>
      <p:ext uri="{BB962C8B-B14F-4D97-AF65-F5344CB8AC3E}">
        <p14:creationId xmlns:p14="http://schemas.microsoft.com/office/powerpoint/2010/main" val="1071798208"/>
      </p:ext>
    </p:extLst>
  </p:cSld>
  <p:clrMapOvr>
    <a:masterClrMapping/>
  </p:clrMapOvr>
  <mc:AlternateContent xmlns:mc="http://schemas.openxmlformats.org/markup-compatibility/2006" xmlns:p14="http://schemas.microsoft.com/office/powerpoint/2010/main">
    <mc:Choice Requires="p14">
      <p:transition spd="slow" p14:dur="2000" advTm="24192"/>
    </mc:Choice>
    <mc:Fallback xmlns="">
      <p:transition spd="slow" advTm="2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wipe(up)">
                                      <p:cBhvr>
                                        <p:cTn id="33" dur="500"/>
                                        <p:tgtEl>
                                          <p:spTgt spid="80"/>
                                        </p:tgtEl>
                                      </p:cBhvr>
                                    </p:animEffect>
                                  </p:childTnLst>
                                </p:cTn>
                              </p:par>
                              <p:par>
                                <p:cTn id="34" presetID="22" presetClass="entr" presetSubtype="1"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up)">
                                      <p:cBhvr>
                                        <p:cTn id="36" dur="500"/>
                                        <p:tgtEl>
                                          <p:spTgt spid="8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83" grpId="0"/>
      <p:bldP spid="84" grpId="0"/>
      <p:bldP spid="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B15AD-C1DB-48B8-B6B5-E77FC446B2A1}"/>
              </a:ext>
            </a:extLst>
          </p:cNvPr>
          <p:cNvSpPr>
            <a:spLocks noGrp="1"/>
          </p:cNvSpPr>
          <p:nvPr>
            <p:ph type="title"/>
          </p:nvPr>
        </p:nvSpPr>
        <p:spPr/>
        <p:txBody>
          <a:bodyPr/>
          <a:lstStyle/>
          <a:p>
            <a:r>
              <a:rPr lang="en-US" dirty="0"/>
              <a:t>In this course, you’ll learn…</a:t>
            </a:r>
          </a:p>
        </p:txBody>
      </p:sp>
      <p:pic>
        <p:nvPicPr>
          <p:cNvPr id="4" name="Picture 5">
            <a:extLst>
              <a:ext uri="{FF2B5EF4-FFF2-40B4-BE49-F238E27FC236}">
                <a16:creationId xmlns:a16="http://schemas.microsoft.com/office/drawing/2014/main" id="{86AD4E26-DFA6-4A03-9598-EEB1D3E2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45469" y="2119824"/>
            <a:ext cx="2618352" cy="2618352"/>
          </a:xfrm>
          <a:prstGeom prst="rect">
            <a:avLst/>
          </a:prstGeom>
        </p:spPr>
      </p:pic>
      <p:sp>
        <p:nvSpPr>
          <p:cNvPr id="5" name="TextBox 4">
            <a:extLst>
              <a:ext uri="{FF2B5EF4-FFF2-40B4-BE49-F238E27FC236}">
                <a16:creationId xmlns:a16="http://schemas.microsoft.com/office/drawing/2014/main" id="{A2AE0927-89A9-4938-8B0C-0C09B823857A}"/>
              </a:ext>
            </a:extLst>
          </p:cNvPr>
          <p:cNvSpPr txBox="1"/>
          <p:nvPr/>
        </p:nvSpPr>
        <p:spPr>
          <a:xfrm>
            <a:off x="6096000" y="2573274"/>
            <a:ext cx="3987081" cy="461665"/>
          </a:xfrm>
          <a:prstGeom prst="rect">
            <a:avLst/>
          </a:prstGeom>
          <a:noFill/>
        </p:spPr>
        <p:txBody>
          <a:bodyPr wrap="square" rtlCol="0">
            <a:spAutoFit/>
          </a:bodyPr>
          <a:lstStyle/>
          <a:p>
            <a:pPr algn="l">
              <a:buClr>
                <a:srgbClr val="008CCF"/>
              </a:buClr>
            </a:pPr>
            <a:r>
              <a:rPr lang="en-US" sz="2400" dirty="0"/>
              <a:t>Key tools</a:t>
            </a:r>
          </a:p>
        </p:txBody>
      </p:sp>
      <p:sp>
        <p:nvSpPr>
          <p:cNvPr id="6" name="TextBox 5">
            <a:extLst>
              <a:ext uri="{FF2B5EF4-FFF2-40B4-BE49-F238E27FC236}">
                <a16:creationId xmlns:a16="http://schemas.microsoft.com/office/drawing/2014/main" id="{05CA2C57-0EB0-4E8E-9099-31B6F317184E}"/>
              </a:ext>
            </a:extLst>
          </p:cNvPr>
          <p:cNvSpPr txBox="1"/>
          <p:nvPr/>
        </p:nvSpPr>
        <p:spPr>
          <a:xfrm>
            <a:off x="6096000" y="3184915"/>
            <a:ext cx="4492618"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capture</a:t>
            </a:r>
          </a:p>
        </p:txBody>
      </p:sp>
      <p:sp>
        <p:nvSpPr>
          <p:cNvPr id="7" name="TextBox 6">
            <a:extLst>
              <a:ext uri="{FF2B5EF4-FFF2-40B4-BE49-F238E27FC236}">
                <a16:creationId xmlns:a16="http://schemas.microsoft.com/office/drawing/2014/main" id="{C09A8F15-2A5E-4FB5-8F5E-06B1E94511ED}"/>
              </a:ext>
            </a:extLst>
          </p:cNvPr>
          <p:cNvSpPr txBox="1"/>
          <p:nvPr/>
        </p:nvSpPr>
        <p:spPr>
          <a:xfrm>
            <a:off x="6096000" y="3796557"/>
            <a:ext cx="4492618" cy="461665"/>
          </a:xfrm>
          <a:prstGeom prst="rect">
            <a:avLst/>
          </a:prstGeom>
          <a:noFill/>
        </p:spPr>
        <p:txBody>
          <a:bodyPr wrap="square" rtlCol="0">
            <a:spAutoFit/>
          </a:bodyPr>
          <a:lstStyle/>
          <a:p>
            <a:pPr marL="342900" indent="-342900" algn="l">
              <a:buClr>
                <a:srgbClr val="008CCF"/>
              </a:buClr>
              <a:buFont typeface="Rubik" pitchFamily="2" charset="-79"/>
              <a:buChar char="•"/>
            </a:pPr>
            <a:r>
              <a:rPr lang="en-US" sz="2400" dirty="0"/>
              <a:t>Data validation</a:t>
            </a:r>
          </a:p>
        </p:txBody>
      </p:sp>
    </p:spTree>
    <p:custDataLst>
      <p:tags r:id="rId1"/>
    </p:custDataLst>
    <p:extLst>
      <p:ext uri="{BB962C8B-B14F-4D97-AF65-F5344CB8AC3E}">
        <p14:creationId xmlns:p14="http://schemas.microsoft.com/office/powerpoint/2010/main" val="3829814190"/>
      </p:ext>
    </p:extLst>
  </p:cSld>
  <p:clrMapOvr>
    <a:masterClrMapping/>
  </p:clrMapOvr>
  <mc:AlternateContent xmlns:mc="http://schemas.openxmlformats.org/markup-compatibility/2006" xmlns:p14="http://schemas.microsoft.com/office/powerpoint/2010/main">
    <mc:Choice Requires="p14">
      <p:transition spd="slow" p14:dur="2000" advTm="9936"/>
    </mc:Choice>
    <mc:Fallback xmlns="">
      <p:transition spd="slow" advTm="9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83A02-B8CB-406A-A7E4-6C9659B179CF}"/>
              </a:ext>
            </a:extLst>
          </p:cNvPr>
          <p:cNvSpPr txBox="1"/>
          <p:nvPr/>
        </p:nvSpPr>
        <p:spPr>
          <a:xfrm>
            <a:off x="2652214" y="1636067"/>
            <a:ext cx="3007057"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Data capture</a:t>
            </a:r>
          </a:p>
        </p:txBody>
      </p:sp>
      <p:sp>
        <p:nvSpPr>
          <p:cNvPr id="4" name="TextBox 3">
            <a:extLst>
              <a:ext uri="{FF2B5EF4-FFF2-40B4-BE49-F238E27FC236}">
                <a16:creationId xmlns:a16="http://schemas.microsoft.com/office/drawing/2014/main" id="{1F957F0E-6DA9-4930-8CE8-8BA94BE0FF5B}"/>
              </a:ext>
            </a:extLst>
          </p:cNvPr>
          <p:cNvSpPr txBox="1"/>
          <p:nvPr/>
        </p:nvSpPr>
        <p:spPr>
          <a:xfrm>
            <a:off x="6237027" y="1636067"/>
            <a:ext cx="4659573" cy="461665"/>
          </a:xfrm>
          <a:prstGeom prst="rect">
            <a:avLst/>
          </a:prstGeom>
          <a:noFill/>
        </p:spPr>
        <p:txBody>
          <a:bodyPr wrap="square" rtlCol="0">
            <a:spAutoFit/>
          </a:bodyPr>
          <a:lstStyle/>
          <a:p>
            <a:pPr algn="l">
              <a:buClr>
                <a:srgbClr val="008CCF"/>
              </a:buClr>
            </a:pPr>
            <a:r>
              <a:rPr lang="en-US" sz="2400" dirty="0"/>
              <a:t>Step-by-step demonstrations</a:t>
            </a:r>
          </a:p>
        </p:txBody>
      </p:sp>
      <p:grpSp>
        <p:nvGrpSpPr>
          <p:cNvPr id="5" name="Group 4">
            <a:extLst>
              <a:ext uri="{FF2B5EF4-FFF2-40B4-BE49-F238E27FC236}">
                <a16:creationId xmlns:a16="http://schemas.microsoft.com/office/drawing/2014/main" id="{7CDB0975-9A5D-40A2-B717-8BEFE1DA746C}"/>
              </a:ext>
            </a:extLst>
          </p:cNvPr>
          <p:cNvGrpSpPr/>
          <p:nvPr/>
        </p:nvGrpSpPr>
        <p:grpSpPr>
          <a:xfrm>
            <a:off x="7281037" y="3528423"/>
            <a:ext cx="1227254" cy="1365343"/>
            <a:chOff x="3983815" y="2267404"/>
            <a:chExt cx="2938405" cy="3269032"/>
          </a:xfrm>
        </p:grpSpPr>
        <p:sp>
          <p:nvSpPr>
            <p:cNvPr id="6" name="Freeform: Shape 5">
              <a:extLst>
                <a:ext uri="{FF2B5EF4-FFF2-40B4-BE49-F238E27FC236}">
                  <a16:creationId xmlns:a16="http://schemas.microsoft.com/office/drawing/2014/main" id="{B40A2D24-8910-4521-9DF0-CC54EF6E3308}"/>
                </a:ext>
              </a:extLst>
            </p:cNvPr>
            <p:cNvSpPr/>
            <p:nvPr/>
          </p:nvSpPr>
          <p:spPr>
            <a:xfrm>
              <a:off x="3983815" y="3657600"/>
              <a:ext cx="428890" cy="428890"/>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134222DD-97CE-4F6F-BC21-E8A47A1CA0BC}"/>
                </a:ext>
              </a:extLst>
            </p:cNvPr>
            <p:cNvSpPr/>
            <p:nvPr/>
          </p:nvSpPr>
          <p:spPr>
            <a:xfrm>
              <a:off x="4016797" y="2967975"/>
              <a:ext cx="362926" cy="362926"/>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2F8A915-80EC-406A-83E3-56F8667494D5}"/>
                </a:ext>
              </a:extLst>
            </p:cNvPr>
            <p:cNvSpPr/>
            <p:nvPr/>
          </p:nvSpPr>
          <p:spPr>
            <a:xfrm>
              <a:off x="3988924" y="4391673"/>
              <a:ext cx="418672" cy="390620"/>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dirty="0"/>
            </a:p>
          </p:txBody>
        </p:sp>
        <p:grpSp>
          <p:nvGrpSpPr>
            <p:cNvPr id="9" name="Graphic 24">
              <a:extLst>
                <a:ext uri="{FF2B5EF4-FFF2-40B4-BE49-F238E27FC236}">
                  <a16:creationId xmlns:a16="http://schemas.microsoft.com/office/drawing/2014/main" id="{E7B9556E-645A-4DBF-B7E3-55094A976E5E}"/>
                </a:ext>
              </a:extLst>
            </p:cNvPr>
            <p:cNvGrpSpPr/>
            <p:nvPr/>
          </p:nvGrpSpPr>
          <p:grpSpPr>
            <a:xfrm>
              <a:off x="5284649" y="2267404"/>
              <a:ext cx="1637571" cy="3269032"/>
              <a:chOff x="7215570" y="2153114"/>
              <a:chExt cx="1637571" cy="3269032"/>
            </a:xfrm>
          </p:grpSpPr>
          <p:sp>
            <p:nvSpPr>
              <p:cNvPr id="16" name="Freeform: Shape 15">
                <a:extLst>
                  <a:ext uri="{FF2B5EF4-FFF2-40B4-BE49-F238E27FC236}">
                    <a16:creationId xmlns:a16="http://schemas.microsoft.com/office/drawing/2014/main" id="{A2BCC737-CA8B-43F8-8F19-0FFB6AF6209C}"/>
                  </a:ext>
                </a:extLst>
              </p:cNvPr>
              <p:cNvSpPr/>
              <p:nvPr/>
            </p:nvSpPr>
            <p:spPr>
              <a:xfrm>
                <a:off x="7215570" y="2153114"/>
                <a:ext cx="1637571" cy="3269032"/>
              </a:xfrm>
              <a:custGeom>
                <a:avLst/>
                <a:gdLst>
                  <a:gd name="connsiteX0" fmla="*/ 1364016 w 1637571"/>
                  <a:gd name="connsiteY0" fmla="*/ 3269032 h 3269032"/>
                  <a:gd name="connsiteX1" fmla="*/ 273555 w 1637571"/>
                  <a:gd name="connsiteY1" fmla="*/ 3269032 h 3269032"/>
                  <a:gd name="connsiteX2" fmla="*/ 0 w 1637571"/>
                  <a:gd name="connsiteY2" fmla="*/ 2995477 h 3269032"/>
                  <a:gd name="connsiteX3" fmla="*/ 0 w 1637571"/>
                  <a:gd name="connsiteY3" fmla="*/ 273555 h 3269032"/>
                  <a:gd name="connsiteX4" fmla="*/ 273555 w 1637571"/>
                  <a:gd name="connsiteY4" fmla="*/ 0 h 3269032"/>
                  <a:gd name="connsiteX5" fmla="*/ 1364016 w 1637571"/>
                  <a:gd name="connsiteY5" fmla="*/ 0 h 3269032"/>
                  <a:gd name="connsiteX6" fmla="*/ 1637571 w 1637571"/>
                  <a:gd name="connsiteY6" fmla="*/ 273555 h 3269032"/>
                  <a:gd name="connsiteX7" fmla="*/ 1637571 w 1637571"/>
                  <a:gd name="connsiteY7" fmla="*/ 2995477 h 3269032"/>
                  <a:gd name="connsiteX8" fmla="*/ 1364016 w 1637571"/>
                  <a:gd name="connsiteY8" fmla="*/ 3269032 h 326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71" h="3269032">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w="4692"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6A435FF-1B3C-47BB-BC3F-EF757C504F2B}"/>
                  </a:ext>
                </a:extLst>
              </p:cNvPr>
              <p:cNvSpPr/>
              <p:nvPr/>
            </p:nvSpPr>
            <p:spPr>
              <a:xfrm>
                <a:off x="7349058" y="2290361"/>
                <a:ext cx="1370596" cy="2994066"/>
              </a:xfrm>
              <a:custGeom>
                <a:avLst/>
                <a:gdLst>
                  <a:gd name="connsiteX0" fmla="*/ 1195277 w 1370596"/>
                  <a:gd name="connsiteY0" fmla="*/ 0 h 2994066"/>
                  <a:gd name="connsiteX1" fmla="*/ 1088581 w 1370596"/>
                  <a:gd name="connsiteY1" fmla="*/ 0 h 2994066"/>
                  <a:gd name="connsiteX2" fmla="*/ 1077770 w 1370596"/>
                  <a:gd name="connsiteY2" fmla="*/ 10811 h 2994066"/>
                  <a:gd name="connsiteX3" fmla="*/ 1077770 w 1370596"/>
                  <a:gd name="connsiteY3" fmla="*/ 32902 h 2994066"/>
                  <a:gd name="connsiteX4" fmla="*/ 1002096 w 1370596"/>
                  <a:gd name="connsiteY4" fmla="*/ 108576 h 2994066"/>
                  <a:gd name="connsiteX5" fmla="*/ 380251 w 1370596"/>
                  <a:gd name="connsiteY5" fmla="*/ 108576 h 2994066"/>
                  <a:gd name="connsiteX6" fmla="*/ 304577 w 1370596"/>
                  <a:gd name="connsiteY6" fmla="*/ 32902 h 2994066"/>
                  <a:gd name="connsiteX7" fmla="*/ 304577 w 1370596"/>
                  <a:gd name="connsiteY7" fmla="*/ 10811 h 2994066"/>
                  <a:gd name="connsiteX8" fmla="*/ 293766 w 1370596"/>
                  <a:gd name="connsiteY8" fmla="*/ 0 h 2994066"/>
                  <a:gd name="connsiteX9" fmla="*/ 187070 w 1370596"/>
                  <a:gd name="connsiteY9" fmla="*/ 0 h 2994066"/>
                  <a:gd name="connsiteX10" fmla="*/ 11751 w 1370596"/>
                  <a:gd name="connsiteY10" fmla="*/ 175320 h 2994066"/>
                  <a:gd name="connsiteX11" fmla="*/ 0 w 1370596"/>
                  <a:gd name="connsiteY11" fmla="*/ 2778795 h 2994066"/>
                  <a:gd name="connsiteX12" fmla="*/ 215272 w 1370596"/>
                  <a:gd name="connsiteY12" fmla="*/ 2994067 h 2994066"/>
                  <a:gd name="connsiteX13" fmla="*/ 1155324 w 1370596"/>
                  <a:gd name="connsiteY13" fmla="*/ 2994067 h 2994066"/>
                  <a:gd name="connsiteX14" fmla="*/ 1358846 w 1370596"/>
                  <a:gd name="connsiteY14" fmla="*/ 2767045 h 2994066"/>
                  <a:gd name="connsiteX15" fmla="*/ 1370596 w 1370596"/>
                  <a:gd name="connsiteY15" fmla="*/ 175320 h 2994066"/>
                  <a:gd name="connsiteX16" fmla="*/ 1195277 w 1370596"/>
                  <a:gd name="connsiteY16" fmla="*/ 0 h 29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596" h="299406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w="469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BC24CD4-0739-4EEB-B9DA-CC92F52EDA43}"/>
                  </a:ext>
                </a:extLst>
              </p:cNvPr>
              <p:cNvSpPr/>
              <p:nvPr/>
            </p:nvSpPr>
            <p:spPr>
              <a:xfrm>
                <a:off x="7430842" y="2938058"/>
                <a:ext cx="1195276" cy="2273046"/>
              </a:xfrm>
              <a:custGeom>
                <a:avLst/>
                <a:gdLst>
                  <a:gd name="connsiteX0" fmla="*/ 1073540 w 1195276"/>
                  <a:gd name="connsiteY0" fmla="*/ 2273047 h 2273046"/>
                  <a:gd name="connsiteX1" fmla="*/ 121737 w 1195276"/>
                  <a:gd name="connsiteY1" fmla="*/ 2273047 h 2273046"/>
                  <a:gd name="connsiteX2" fmla="*/ 0 w 1195276"/>
                  <a:gd name="connsiteY2" fmla="*/ 2151310 h 2273046"/>
                  <a:gd name="connsiteX3" fmla="*/ 0 w 1195276"/>
                  <a:gd name="connsiteY3" fmla="*/ 1850963 h 2273046"/>
                  <a:gd name="connsiteX4" fmla="*/ 1195277 w 1195276"/>
                  <a:gd name="connsiteY4" fmla="*/ 0 h 2273046"/>
                  <a:gd name="connsiteX5" fmla="*/ 1195277 w 1195276"/>
                  <a:gd name="connsiteY5" fmla="*/ 2151310 h 2273046"/>
                  <a:gd name="connsiteX6" fmla="*/ 1073540 w 1195276"/>
                  <a:gd name="connsiteY6" fmla="*/ 2273047 h 227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276" h="227304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w="4692" cap="flat">
                <a:noFill/>
                <a:prstDash val="solid"/>
                <a:miter/>
              </a:ln>
            </p:spPr>
            <p:txBody>
              <a:bodyPr rtlCol="0" anchor="ctr"/>
              <a:lstStyle/>
              <a:p>
                <a:endParaRPr lang="en-US" dirty="0"/>
              </a:p>
            </p:txBody>
          </p:sp>
        </p:grpSp>
        <p:sp>
          <p:nvSpPr>
            <p:cNvPr id="10" name="Rectangle 9">
              <a:extLst>
                <a:ext uri="{FF2B5EF4-FFF2-40B4-BE49-F238E27FC236}">
                  <a16:creationId xmlns:a16="http://schemas.microsoft.com/office/drawing/2014/main" id="{0AF2F990-8F64-4EEB-83E6-1EE4FC3DED2C}"/>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aphic 9">
              <a:extLst>
                <a:ext uri="{FF2B5EF4-FFF2-40B4-BE49-F238E27FC236}">
                  <a16:creationId xmlns:a16="http://schemas.microsoft.com/office/drawing/2014/main" id="{3F77EFB6-FA97-4053-ABFD-DD80324D1F93}"/>
                </a:ext>
              </a:extLst>
            </p:cNvPr>
            <p:cNvGrpSpPr/>
            <p:nvPr/>
          </p:nvGrpSpPr>
          <p:grpSpPr>
            <a:xfrm>
              <a:off x="4543460" y="3146397"/>
              <a:ext cx="1250336" cy="1484983"/>
              <a:chOff x="4761631" y="2859591"/>
              <a:chExt cx="1372353" cy="1629899"/>
            </a:xfrm>
          </p:grpSpPr>
          <p:sp>
            <p:nvSpPr>
              <p:cNvPr id="12" name="Freeform: Shape 11">
                <a:extLst>
                  <a:ext uri="{FF2B5EF4-FFF2-40B4-BE49-F238E27FC236}">
                    <a16:creationId xmlns:a16="http://schemas.microsoft.com/office/drawing/2014/main" id="{3DDE780C-4A15-497C-89CC-0E0D53BC3E49}"/>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60325" cap="rnd">
                <a:solidFill>
                  <a:srgbClr val="09337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40115BB8-01E4-4698-9825-BF71B9882715}"/>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60325" cap="rnd">
                <a:solidFill>
                  <a:srgbClr val="09337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B3D72C92-4076-411B-A10C-605254D21C5D}"/>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60325" cap="rnd">
                <a:solidFill>
                  <a:srgbClr val="09337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CA90F125-9F38-4822-A4A9-45E8D8918A28}"/>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60325" cap="rnd">
                <a:solidFill>
                  <a:srgbClr val="093371"/>
                </a:solidFill>
                <a:prstDash val="solid"/>
                <a:round/>
              </a:ln>
            </p:spPr>
            <p:txBody>
              <a:bodyPr rtlCol="0" anchor="ctr"/>
              <a:lstStyle/>
              <a:p>
                <a:endParaRPr lang="en-US" dirty="0"/>
              </a:p>
            </p:txBody>
          </p:sp>
        </p:grpSp>
      </p:grpSp>
      <p:pic>
        <p:nvPicPr>
          <p:cNvPr id="19" name="Graphic 18">
            <a:extLst>
              <a:ext uri="{FF2B5EF4-FFF2-40B4-BE49-F238E27FC236}">
                <a16:creationId xmlns:a16="http://schemas.microsoft.com/office/drawing/2014/main" id="{0AF23D02-E909-43A7-8C83-469126D24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5478" y="3585746"/>
            <a:ext cx="2215505" cy="1157034"/>
          </a:xfrm>
          <a:prstGeom prst="rect">
            <a:avLst/>
          </a:prstGeom>
        </p:spPr>
      </p:pic>
      <p:sp>
        <p:nvSpPr>
          <p:cNvPr id="20" name="Rectangle: Rounded Corners 19">
            <a:extLst>
              <a:ext uri="{FF2B5EF4-FFF2-40B4-BE49-F238E27FC236}">
                <a16:creationId xmlns:a16="http://schemas.microsoft.com/office/drawing/2014/main" id="{1CF261CA-CF8F-4B53-8CBF-BC02F819F6B5}"/>
              </a:ext>
            </a:extLst>
          </p:cNvPr>
          <p:cNvSpPr/>
          <p:nvPr/>
        </p:nvSpPr>
        <p:spPr>
          <a:xfrm>
            <a:off x="2850954" y="279349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Entry</a:t>
            </a:r>
          </a:p>
        </p:txBody>
      </p:sp>
      <p:sp>
        <p:nvSpPr>
          <p:cNvPr id="21" name="Rectangle: Rounded Corners 20">
            <a:extLst>
              <a:ext uri="{FF2B5EF4-FFF2-40B4-BE49-F238E27FC236}">
                <a16:creationId xmlns:a16="http://schemas.microsoft.com/office/drawing/2014/main" id="{BFDD4C89-F928-4894-93E1-B79B3A635E73}"/>
              </a:ext>
            </a:extLst>
          </p:cNvPr>
          <p:cNvSpPr/>
          <p:nvPr/>
        </p:nvSpPr>
        <p:spPr>
          <a:xfrm>
            <a:off x="6787940" y="2792062"/>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Android Capture</a:t>
            </a:r>
          </a:p>
        </p:txBody>
      </p:sp>
    </p:spTree>
    <p:custDataLst>
      <p:tags r:id="rId1"/>
    </p:custDataLst>
    <p:extLst>
      <p:ext uri="{BB962C8B-B14F-4D97-AF65-F5344CB8AC3E}">
        <p14:creationId xmlns:p14="http://schemas.microsoft.com/office/powerpoint/2010/main" val="3801973565"/>
      </p:ext>
    </p:extLst>
  </p:cSld>
  <p:clrMapOvr>
    <a:masterClrMapping/>
  </p:clrMapOvr>
  <mc:AlternateContent xmlns:mc="http://schemas.openxmlformats.org/markup-compatibility/2006" xmlns:p159="http://schemas.microsoft.com/office/powerpoint/2015/09/main">
    <mc:Choice Requires="p159">
      <p:transition spd="slow" advTm="19728">
        <p159:morph option="byObject"/>
      </p:transition>
    </mc:Choice>
    <mc:Fallback xmlns="">
      <p:transition spd="slow" advTm="197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0"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B22446-8EEC-4419-8DBB-A225545918ED}"/>
              </a:ext>
            </a:extLst>
          </p:cNvPr>
          <p:cNvSpPr txBox="1"/>
          <p:nvPr/>
        </p:nvSpPr>
        <p:spPr>
          <a:xfrm>
            <a:off x="2826938" y="1380342"/>
            <a:ext cx="3007057" cy="510778"/>
          </a:xfrm>
          <a:prstGeom prst="roundRect">
            <a:avLst/>
          </a:prstGeom>
          <a:solidFill>
            <a:schemeClr val="accent2"/>
          </a:solidFill>
        </p:spPr>
        <p:txBody>
          <a:bodyPr wrap="square" rtlCol="0">
            <a:spAutoFit/>
          </a:bodyPr>
          <a:lstStyle/>
          <a:p>
            <a:pPr algn="ctr">
              <a:buClr>
                <a:srgbClr val="008CCF"/>
              </a:buClr>
            </a:pPr>
            <a:r>
              <a:rPr lang="en-US" sz="2400" dirty="0">
                <a:solidFill>
                  <a:schemeClr val="bg1"/>
                </a:solidFill>
              </a:rPr>
              <a:t>Data validation</a:t>
            </a:r>
          </a:p>
        </p:txBody>
      </p:sp>
      <p:sp>
        <p:nvSpPr>
          <p:cNvPr id="19" name="TextBox 18">
            <a:extLst>
              <a:ext uri="{FF2B5EF4-FFF2-40B4-BE49-F238E27FC236}">
                <a16:creationId xmlns:a16="http://schemas.microsoft.com/office/drawing/2014/main" id="{7E37D6AE-1BC3-47C6-B3A5-5EC2ADBEC241}"/>
              </a:ext>
            </a:extLst>
          </p:cNvPr>
          <p:cNvSpPr txBox="1"/>
          <p:nvPr/>
        </p:nvSpPr>
        <p:spPr>
          <a:xfrm>
            <a:off x="5868944" y="1380342"/>
            <a:ext cx="4659573" cy="461665"/>
          </a:xfrm>
          <a:prstGeom prst="rect">
            <a:avLst/>
          </a:prstGeom>
          <a:noFill/>
        </p:spPr>
        <p:txBody>
          <a:bodyPr wrap="square" rtlCol="0">
            <a:spAutoFit/>
          </a:bodyPr>
          <a:lstStyle/>
          <a:p>
            <a:pPr algn="ctr">
              <a:buClr>
                <a:srgbClr val="008CCF"/>
              </a:buClr>
            </a:pPr>
            <a:r>
              <a:rPr lang="en-US" sz="2400" dirty="0"/>
              <a:t>Data validation features</a:t>
            </a:r>
          </a:p>
        </p:txBody>
      </p:sp>
      <p:sp>
        <p:nvSpPr>
          <p:cNvPr id="37" name="TextBox 36">
            <a:extLst>
              <a:ext uri="{FF2B5EF4-FFF2-40B4-BE49-F238E27FC236}">
                <a16:creationId xmlns:a16="http://schemas.microsoft.com/office/drawing/2014/main" id="{5C32C36F-1FD1-4360-B021-697DE080E8BD}"/>
              </a:ext>
            </a:extLst>
          </p:cNvPr>
          <p:cNvSpPr txBox="1"/>
          <p:nvPr/>
        </p:nvSpPr>
        <p:spPr>
          <a:xfrm>
            <a:off x="2853995" y="3381983"/>
            <a:ext cx="2619091"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Value types</a:t>
            </a:r>
          </a:p>
        </p:txBody>
      </p:sp>
      <p:sp>
        <p:nvSpPr>
          <p:cNvPr id="38" name="TextBox 37">
            <a:extLst>
              <a:ext uri="{FF2B5EF4-FFF2-40B4-BE49-F238E27FC236}">
                <a16:creationId xmlns:a16="http://schemas.microsoft.com/office/drawing/2014/main" id="{474E9957-FF7A-4DAF-A9FE-04B4D5E24488}"/>
              </a:ext>
            </a:extLst>
          </p:cNvPr>
          <p:cNvSpPr txBox="1"/>
          <p:nvPr/>
        </p:nvSpPr>
        <p:spPr>
          <a:xfrm>
            <a:off x="2853995" y="4035138"/>
            <a:ext cx="2862550"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Validation rules</a:t>
            </a:r>
          </a:p>
        </p:txBody>
      </p:sp>
      <p:sp>
        <p:nvSpPr>
          <p:cNvPr id="39" name="Rectangle: Rounded Corners 38">
            <a:extLst>
              <a:ext uri="{FF2B5EF4-FFF2-40B4-BE49-F238E27FC236}">
                <a16:creationId xmlns:a16="http://schemas.microsoft.com/office/drawing/2014/main" id="{AA421228-2BAF-456F-8845-0DF17BA54D4C}"/>
              </a:ext>
            </a:extLst>
          </p:cNvPr>
          <p:cNvSpPr/>
          <p:nvPr/>
        </p:nvSpPr>
        <p:spPr>
          <a:xfrm>
            <a:off x="2717185" y="2380234"/>
            <a:ext cx="322656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During Data Capture</a:t>
            </a:r>
          </a:p>
        </p:txBody>
      </p:sp>
      <p:sp>
        <p:nvSpPr>
          <p:cNvPr id="40" name="Rectangle: Rounded Corners 39">
            <a:extLst>
              <a:ext uri="{FF2B5EF4-FFF2-40B4-BE49-F238E27FC236}">
                <a16:creationId xmlns:a16="http://schemas.microsoft.com/office/drawing/2014/main" id="{FB793D20-C5ED-46EA-996B-4A06CD5A6A65}"/>
              </a:ext>
            </a:extLst>
          </p:cNvPr>
          <p:cNvSpPr/>
          <p:nvPr/>
        </p:nvSpPr>
        <p:spPr>
          <a:xfrm>
            <a:off x="6596589" y="2380234"/>
            <a:ext cx="320428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en-US" sz="2400" dirty="0"/>
              <a:t>After Data Capture</a:t>
            </a:r>
          </a:p>
        </p:txBody>
      </p:sp>
      <p:sp>
        <p:nvSpPr>
          <p:cNvPr id="41" name="TextBox 40">
            <a:extLst>
              <a:ext uri="{FF2B5EF4-FFF2-40B4-BE49-F238E27FC236}">
                <a16:creationId xmlns:a16="http://schemas.microsoft.com/office/drawing/2014/main" id="{722DBBAE-4962-4958-B249-624C10FDCA1C}"/>
              </a:ext>
            </a:extLst>
          </p:cNvPr>
          <p:cNvSpPr txBox="1"/>
          <p:nvPr/>
        </p:nvSpPr>
        <p:spPr>
          <a:xfrm>
            <a:off x="6601579" y="4035138"/>
            <a:ext cx="3023359"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Outlier detection</a:t>
            </a:r>
          </a:p>
        </p:txBody>
      </p:sp>
      <p:sp>
        <p:nvSpPr>
          <p:cNvPr id="42" name="TextBox 41">
            <a:extLst>
              <a:ext uri="{FF2B5EF4-FFF2-40B4-BE49-F238E27FC236}">
                <a16:creationId xmlns:a16="http://schemas.microsoft.com/office/drawing/2014/main" id="{AE7B6A6A-E519-4358-8328-E9A925257F8E}"/>
              </a:ext>
            </a:extLst>
          </p:cNvPr>
          <p:cNvSpPr txBox="1"/>
          <p:nvPr/>
        </p:nvSpPr>
        <p:spPr>
          <a:xfrm>
            <a:off x="6601579" y="3381983"/>
            <a:ext cx="3945237" cy="461665"/>
          </a:xfrm>
          <a:prstGeom prst="rect">
            <a:avLst/>
          </a:prstGeom>
          <a:noFill/>
        </p:spPr>
        <p:txBody>
          <a:bodyPr wrap="square" rtlCol="0">
            <a:spAutoFit/>
          </a:bodyPr>
          <a:lstStyle/>
          <a:p>
            <a:pPr marL="342900" indent="-342900">
              <a:buClr>
                <a:srgbClr val="008CCF"/>
              </a:buClr>
              <a:buFont typeface="Arial" panose="020B0604020202020204" pitchFamily="34" charset="0"/>
              <a:buChar char="•"/>
            </a:pPr>
            <a:r>
              <a:rPr lang="en-US" sz="2400" dirty="0"/>
              <a:t>Validation rule analysis </a:t>
            </a:r>
          </a:p>
        </p:txBody>
      </p:sp>
    </p:spTree>
    <p:custDataLst>
      <p:tags r:id="rId1"/>
    </p:custDataLst>
    <p:extLst>
      <p:ext uri="{BB962C8B-B14F-4D97-AF65-F5344CB8AC3E}">
        <p14:creationId xmlns:p14="http://schemas.microsoft.com/office/powerpoint/2010/main" val="1799573893"/>
      </p:ext>
    </p:ext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anim calcmode="lin" valueType="num">
                                      <p:cBhvr>
                                        <p:cTn id="19" dur="500" fill="hold"/>
                                        <p:tgtEl>
                                          <p:spTgt spid="39"/>
                                        </p:tgtEl>
                                        <p:attrNameLst>
                                          <p:attrName>ppt_x</p:attrName>
                                        </p:attrNameLst>
                                      </p:cBhvr>
                                      <p:tavLst>
                                        <p:tav tm="0">
                                          <p:val>
                                            <p:strVal val="#ppt_x"/>
                                          </p:val>
                                        </p:tav>
                                        <p:tav tm="100000">
                                          <p:val>
                                            <p:strVal val="#ppt_x"/>
                                          </p:val>
                                        </p:tav>
                                      </p:tavLst>
                                    </p:anim>
                                    <p:anim calcmode="lin" valueType="num">
                                      <p:cBhvr>
                                        <p:cTn id="20"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7" grpId="0"/>
      <p:bldP spid="38" grpId="0"/>
      <p:bldP spid="39" grpId="0" animBg="1"/>
      <p:bldP spid="40" grpId="0" animBg="1"/>
      <p:bldP spid="41"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0F9885-3D43-485F-BC01-8F5E243A7BE2}"/>
              </a:ext>
            </a:extLst>
          </p:cNvPr>
          <p:cNvSpPr txBox="1"/>
          <p:nvPr/>
        </p:nvSpPr>
        <p:spPr>
          <a:xfrm>
            <a:off x="8608029" y="2200776"/>
            <a:ext cx="1714704" cy="2308324"/>
          </a:xfrm>
          <a:prstGeom prst="rect">
            <a:avLst/>
          </a:prstGeom>
          <a:noFill/>
        </p:spPr>
        <p:txBody>
          <a:bodyPr wrap="square" rtlCol="0">
            <a:spAutoFit/>
          </a:bodyPr>
          <a:lstStyle/>
          <a:p>
            <a:pPr algn="ctr">
              <a:buClr>
                <a:srgbClr val="008CCF"/>
              </a:buClr>
            </a:pPr>
            <a:r>
              <a:rPr lang="en-US" sz="7200" dirty="0">
                <a:solidFill>
                  <a:schemeClr val="tx2"/>
                </a:solidFill>
              </a:rPr>
              <a:t>123</a:t>
            </a:r>
          </a:p>
        </p:txBody>
      </p:sp>
      <p:grpSp>
        <p:nvGrpSpPr>
          <p:cNvPr id="5" name="Graphic 44" descr="Users with solid fill">
            <a:extLst>
              <a:ext uri="{FF2B5EF4-FFF2-40B4-BE49-F238E27FC236}">
                <a16:creationId xmlns:a16="http://schemas.microsoft.com/office/drawing/2014/main" id="{1D40B78B-E096-477F-BA81-B6040F411661}"/>
              </a:ext>
            </a:extLst>
          </p:cNvPr>
          <p:cNvGrpSpPr/>
          <p:nvPr/>
        </p:nvGrpSpPr>
        <p:grpSpPr>
          <a:xfrm>
            <a:off x="2142392" y="2133199"/>
            <a:ext cx="2140855" cy="1335483"/>
            <a:chOff x="8518716" y="2660540"/>
            <a:chExt cx="800100" cy="499109"/>
          </a:xfrm>
          <a:solidFill>
            <a:srgbClr val="276696"/>
          </a:solidFill>
        </p:grpSpPr>
        <p:sp>
          <p:nvSpPr>
            <p:cNvPr id="6" name="Freeform: Shape 5">
              <a:extLst>
                <a:ext uri="{FF2B5EF4-FFF2-40B4-BE49-F238E27FC236}">
                  <a16:creationId xmlns:a16="http://schemas.microsoft.com/office/drawing/2014/main" id="{E5207DE2-639E-48FE-9374-EC93593EA6EB}"/>
                </a:ext>
              </a:extLst>
            </p:cNvPr>
            <p:cNvSpPr/>
            <p:nvPr/>
          </p:nvSpPr>
          <p:spPr>
            <a:xfrm>
              <a:off x="86044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4EDB94B-468A-4DCC-B153-1EB8293955EF}"/>
                </a:ext>
              </a:extLst>
            </p:cNvPr>
            <p:cNvSpPr/>
            <p:nvPr/>
          </p:nvSpPr>
          <p:spPr>
            <a:xfrm>
              <a:off x="9061641" y="2660540"/>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0160DD6-8126-407B-A348-845EC0679B02}"/>
                </a:ext>
              </a:extLst>
            </p:cNvPr>
            <p:cNvSpPr/>
            <p:nvPr/>
          </p:nvSpPr>
          <p:spPr>
            <a:xfrm>
              <a:off x="8747316" y="2988200"/>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309D70D7-9E61-4FE6-A6AF-53AD1C89E169}"/>
                </a:ext>
              </a:extLst>
            </p:cNvPr>
            <p:cNvSpPr/>
            <p:nvPr/>
          </p:nvSpPr>
          <p:spPr>
            <a:xfrm>
              <a:off x="8833041" y="2793890"/>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DC4CB82-4FB4-4353-AC3A-7B289AE6F4EE}"/>
                </a:ext>
              </a:extLst>
            </p:cNvPr>
            <p:cNvSpPr/>
            <p:nvPr/>
          </p:nvSpPr>
          <p:spPr>
            <a:xfrm>
              <a:off x="9008301" y="2854850"/>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457EE83-AAC4-4394-92E4-61B5A2CAA925}"/>
                </a:ext>
              </a:extLst>
            </p:cNvPr>
            <p:cNvSpPr/>
            <p:nvPr/>
          </p:nvSpPr>
          <p:spPr>
            <a:xfrm>
              <a:off x="8518716" y="2854850"/>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w="9525" cap="flat">
              <a:noFill/>
              <a:prstDash val="solid"/>
              <a:miter/>
            </a:ln>
          </p:spPr>
          <p:txBody>
            <a:bodyPr rtlCol="0" anchor="ctr"/>
            <a:lstStyle/>
            <a:p>
              <a:endParaRPr lang="en-US" dirty="0"/>
            </a:p>
          </p:txBody>
        </p:sp>
      </p:grpSp>
      <p:pic>
        <p:nvPicPr>
          <p:cNvPr id="12" name="Graphic 11" descr="Employee badge with solid fill">
            <a:extLst>
              <a:ext uri="{FF2B5EF4-FFF2-40B4-BE49-F238E27FC236}">
                <a16:creationId xmlns:a16="http://schemas.microsoft.com/office/drawing/2014/main" id="{7D7456C8-6E74-416F-9ADE-2E1C1095A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748" y="1943588"/>
            <a:ext cx="1714704" cy="1714704"/>
          </a:xfrm>
          <a:prstGeom prst="rect">
            <a:avLst/>
          </a:prstGeom>
        </p:spPr>
      </p:pic>
      <p:sp>
        <p:nvSpPr>
          <p:cNvPr id="13" name="Rectangle: Rounded Corners 12">
            <a:extLst>
              <a:ext uri="{FF2B5EF4-FFF2-40B4-BE49-F238E27FC236}">
                <a16:creationId xmlns:a16="http://schemas.microsoft.com/office/drawing/2014/main" id="{F1DB84DF-94DD-41F8-B675-63582A4EA9DA}"/>
              </a:ext>
            </a:extLst>
          </p:cNvPr>
          <p:cNvSpPr/>
          <p:nvPr/>
        </p:nvSpPr>
        <p:spPr>
          <a:xfrm>
            <a:off x="8230942"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Aggregate</a:t>
            </a:r>
          </a:p>
        </p:txBody>
      </p:sp>
      <p:sp>
        <p:nvSpPr>
          <p:cNvPr id="14" name="Rectangle: Rounded Corners 13">
            <a:extLst>
              <a:ext uri="{FF2B5EF4-FFF2-40B4-BE49-F238E27FC236}">
                <a16:creationId xmlns:a16="http://schemas.microsoft.com/office/drawing/2014/main" id="{C6E5DE0B-A6BD-46DC-900F-747010AF2DE4}"/>
              </a:ext>
            </a:extLst>
          </p:cNvPr>
          <p:cNvSpPr/>
          <p:nvPr/>
        </p:nvSpPr>
        <p:spPr>
          <a:xfrm>
            <a:off x="1978380"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Event</a:t>
            </a:r>
          </a:p>
        </p:txBody>
      </p:sp>
      <p:sp>
        <p:nvSpPr>
          <p:cNvPr id="15" name="Rectangle: Rounded Corners 14">
            <a:extLst>
              <a:ext uri="{FF2B5EF4-FFF2-40B4-BE49-F238E27FC236}">
                <a16:creationId xmlns:a16="http://schemas.microsoft.com/office/drawing/2014/main" id="{3C133A09-24BD-402C-A515-03005723EAB6}"/>
              </a:ext>
            </a:extLst>
          </p:cNvPr>
          <p:cNvSpPr/>
          <p:nvPr/>
        </p:nvSpPr>
        <p:spPr>
          <a:xfrm>
            <a:off x="5104661"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Tracker</a:t>
            </a:r>
          </a:p>
        </p:txBody>
      </p:sp>
      <p:sp>
        <p:nvSpPr>
          <p:cNvPr id="16" name="Right Brace 15">
            <a:extLst>
              <a:ext uri="{FF2B5EF4-FFF2-40B4-BE49-F238E27FC236}">
                <a16:creationId xmlns:a16="http://schemas.microsoft.com/office/drawing/2014/main" id="{A5C6AE9E-84C7-4FCD-B628-6C24CD789D3D}"/>
              </a:ext>
            </a:extLst>
          </p:cNvPr>
          <p:cNvSpPr/>
          <p:nvPr/>
        </p:nvSpPr>
        <p:spPr>
          <a:xfrm rot="5400000">
            <a:off x="4560526" y="3171201"/>
            <a:ext cx="637673" cy="3333088"/>
          </a:xfrm>
          <a:prstGeom prst="rightBrace">
            <a:avLst>
              <a:gd name="adj1" fmla="val 51138"/>
              <a:gd name="adj2" fmla="val 50000"/>
            </a:avLst>
          </a:prstGeom>
          <a:ln w="34925">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AAF24F9-D182-4B79-B8AE-433FCDE1CE2E}"/>
              </a:ext>
            </a:extLst>
          </p:cNvPr>
          <p:cNvSpPr txBox="1"/>
          <p:nvPr/>
        </p:nvSpPr>
        <p:spPr>
          <a:xfrm>
            <a:off x="3822333" y="5156582"/>
            <a:ext cx="2114057" cy="1200329"/>
          </a:xfrm>
          <a:prstGeom prst="rect">
            <a:avLst/>
          </a:prstGeom>
          <a:noFill/>
        </p:spPr>
        <p:txBody>
          <a:bodyPr wrap="square" rtlCol="0">
            <a:spAutoFit/>
          </a:bodyPr>
          <a:lstStyle/>
          <a:p>
            <a:pPr algn="ctr">
              <a:buClr>
                <a:srgbClr val="008CCF"/>
              </a:buClr>
            </a:pPr>
            <a:r>
              <a:rPr lang="en-US" sz="2400" dirty="0"/>
              <a:t>Not covered in this course</a:t>
            </a:r>
          </a:p>
        </p:txBody>
      </p:sp>
      <p:pic>
        <p:nvPicPr>
          <p:cNvPr id="18" name="Graphic 17" descr="Arrow: Counter-clockwise curve with solid fill">
            <a:extLst>
              <a:ext uri="{FF2B5EF4-FFF2-40B4-BE49-F238E27FC236}">
                <a16:creationId xmlns:a16="http://schemas.microsoft.com/office/drawing/2014/main" id="{3D527B0A-DF9D-47A8-8D71-460F39392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9136">
            <a:off x="3227192" y="1232159"/>
            <a:ext cx="914402" cy="914400"/>
          </a:xfrm>
          <a:prstGeom prst="rect">
            <a:avLst/>
          </a:prstGeom>
        </p:spPr>
      </p:pic>
      <p:pic>
        <p:nvPicPr>
          <p:cNvPr id="19" name="Graphic 18" descr="Arrow: Counter-clockwise curve with solid fill">
            <a:extLst>
              <a:ext uri="{FF2B5EF4-FFF2-40B4-BE49-F238E27FC236}">
                <a16:creationId xmlns:a16="http://schemas.microsoft.com/office/drawing/2014/main" id="{A5C0AF56-8586-4C20-AF68-3940F49087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123158" flipH="1">
            <a:off x="5377795" y="1232158"/>
            <a:ext cx="972498" cy="914400"/>
          </a:xfrm>
          <a:prstGeom prst="rect">
            <a:avLst/>
          </a:prstGeom>
        </p:spPr>
      </p:pic>
      <p:sp>
        <p:nvSpPr>
          <p:cNvPr id="20" name="TextBox 19">
            <a:extLst>
              <a:ext uri="{FF2B5EF4-FFF2-40B4-BE49-F238E27FC236}">
                <a16:creationId xmlns:a16="http://schemas.microsoft.com/office/drawing/2014/main" id="{99E8B21E-1A93-4137-8030-A2D4C9E90950}"/>
              </a:ext>
            </a:extLst>
          </p:cNvPr>
          <p:cNvSpPr txBox="1"/>
          <p:nvPr/>
        </p:nvSpPr>
        <p:spPr>
          <a:xfrm>
            <a:off x="3671574" y="984794"/>
            <a:ext cx="2372449" cy="461665"/>
          </a:xfrm>
          <a:prstGeom prst="rect">
            <a:avLst/>
          </a:prstGeom>
          <a:noFill/>
        </p:spPr>
        <p:txBody>
          <a:bodyPr wrap="square" rtlCol="0">
            <a:spAutoFit/>
          </a:bodyPr>
          <a:lstStyle/>
          <a:p>
            <a:pPr algn="ctr">
              <a:buClr>
                <a:srgbClr val="008CCF"/>
              </a:buClr>
            </a:pPr>
            <a:r>
              <a:rPr lang="en-US" sz="2400" dirty="0"/>
              <a:t>Individual data</a:t>
            </a:r>
          </a:p>
        </p:txBody>
      </p:sp>
    </p:spTree>
    <p:custDataLst>
      <p:tags r:id="rId1"/>
    </p:custDataLst>
    <p:extLst>
      <p:ext uri="{BB962C8B-B14F-4D97-AF65-F5344CB8AC3E}">
        <p14:creationId xmlns:p14="http://schemas.microsoft.com/office/powerpoint/2010/main" val="3809323035"/>
      </p:ext>
    </p:extLst>
  </p:cSld>
  <p:clrMapOvr>
    <a:masterClrMapping/>
  </p:clrMapOvr>
  <mc:AlternateContent xmlns:mc="http://schemas.openxmlformats.org/markup-compatibility/2006" xmlns:p14="http://schemas.microsoft.com/office/powerpoint/2010/main">
    <mc:Choice Requires="p14">
      <p:transition spd="slow" p14:dur="2000" advTm="13512"/>
    </mc:Choice>
    <mc:Fallback xmlns="">
      <p:transition spd="slow" advTm="13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P spid="14" grpId="0" animBg="1"/>
      <p:bldP spid="15" grpId="0" animBg="1"/>
      <p:bldP spid="16" grpId="0" animBg="1"/>
      <p:bldP spid="17"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wrap="square" rtlCol="0">
            <a:spAutoFit/>
          </a:bodyPr>
          <a:lstStyle/>
          <a:p>
            <a:pPr algn="ctr">
              <a:buClr>
                <a:srgbClr val="008CCF"/>
              </a:buClr>
            </a:pPr>
            <a:r>
              <a:rPr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Aggregate</a:t>
            </a:r>
          </a:p>
        </p:txBody>
      </p:sp>
      <p:sp>
        <p:nvSpPr>
          <p:cNvPr id="2" name="TextBox 1">
            <a:extLst>
              <a:ext uri="{FF2B5EF4-FFF2-40B4-BE49-F238E27FC236}">
                <a16:creationId xmlns:a16="http://schemas.microsoft.com/office/drawing/2014/main" id="{2AAC79CD-D92E-484D-864F-094C475C54A4}"/>
              </a:ext>
            </a:extLst>
          </p:cNvPr>
          <p:cNvSpPr txBox="1"/>
          <p:nvPr/>
        </p:nvSpPr>
        <p:spPr>
          <a:xfrm>
            <a:off x="3421039" y="3646717"/>
            <a:ext cx="5349922" cy="830997"/>
          </a:xfrm>
          <a:prstGeom prst="rect">
            <a:avLst/>
          </a:prstGeom>
          <a:noFill/>
        </p:spPr>
        <p:txBody>
          <a:bodyPr wrap="square" rtlCol="0">
            <a:spAutoFit/>
          </a:bodyPr>
          <a:lstStyle/>
          <a:p>
            <a:pPr algn="ctr">
              <a:buClr>
                <a:srgbClr val="008CCF"/>
              </a:buClr>
            </a:pPr>
            <a:r>
              <a:rPr lang="en-US" sz="2400" dirty="0"/>
              <a:t>Capture and validate aggregate data using DHIS2</a:t>
            </a:r>
          </a:p>
        </p:txBody>
      </p:sp>
      <p:sp>
        <p:nvSpPr>
          <p:cNvPr id="6" name="Title 5">
            <a:extLst>
              <a:ext uri="{FF2B5EF4-FFF2-40B4-BE49-F238E27FC236}">
                <a16:creationId xmlns:a16="http://schemas.microsoft.com/office/drawing/2014/main" id="{165CA2C9-5501-4A72-B42D-612E7E98B658}"/>
              </a:ext>
            </a:extLst>
          </p:cNvPr>
          <p:cNvSpPr>
            <a:spLocks noGrp="1"/>
          </p:cNvSpPr>
          <p:nvPr>
            <p:ph type="title"/>
          </p:nvPr>
        </p:nvSpPr>
        <p:spPr/>
        <p:txBody>
          <a:bodyPr/>
          <a:lstStyle/>
          <a:p>
            <a:r>
              <a:rPr lang="en-US"/>
              <a:t>In this course, you’ll learn…</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spd="slow" advTm="8312">
        <p159:morph option="byObject"/>
      </p:transition>
    </mc:Choice>
    <mc:Fallback xmlns="">
      <p:transition spd="slow" advTm="83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spd="slow" p14:dur="896" advClick="0" advTm="12800">
        <p:strips/>
      </p:transition>
    </mc:Choice>
    <mc:Fallback xmlns="">
      <p:transition spd="slow" advClick="0" advTm="12800">
        <p:strip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7FEC7D-C801-4F9F-8990-F8B6B53F0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67950" y="1014810"/>
            <a:ext cx="1924050" cy="1924050"/>
          </a:xfrm>
          <a:prstGeom prst="rect">
            <a:avLst/>
          </a:prstGeom>
        </p:spPr>
      </p:pic>
      <p:grpSp>
        <p:nvGrpSpPr>
          <p:cNvPr id="68" name="Group 67">
            <a:extLst>
              <a:ext uri="{FF2B5EF4-FFF2-40B4-BE49-F238E27FC236}">
                <a16:creationId xmlns:a16="http://schemas.microsoft.com/office/drawing/2014/main" id="{C3D951C6-DCA6-4008-8FC4-D1A2E3B80C28}"/>
              </a:ext>
            </a:extLst>
          </p:cNvPr>
          <p:cNvGrpSpPr/>
          <p:nvPr/>
        </p:nvGrpSpPr>
        <p:grpSpPr>
          <a:xfrm>
            <a:off x="5655703" y="3438536"/>
            <a:ext cx="907339" cy="907339"/>
            <a:chOff x="1975883" y="933449"/>
            <a:chExt cx="907339" cy="907339"/>
          </a:xfrm>
        </p:grpSpPr>
        <p:sp>
          <p:nvSpPr>
            <p:cNvPr id="12" name="Freeform: Shape 11">
              <a:extLst>
                <a:ext uri="{FF2B5EF4-FFF2-40B4-BE49-F238E27FC236}">
                  <a16:creationId xmlns:a16="http://schemas.microsoft.com/office/drawing/2014/main" id="{E9BDA2D4-62D8-4AAB-82B4-DE285C77DC39}"/>
                </a:ext>
              </a:extLst>
            </p:cNvPr>
            <p:cNvSpPr/>
            <p:nvPr/>
          </p:nvSpPr>
          <p:spPr>
            <a:xfrm>
              <a:off x="1975883" y="93344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49E5A9D2-049F-4C2F-A66F-68B6BE350D44}"/>
                </a:ext>
              </a:extLst>
            </p:cNvPr>
            <p:cNvSpPr/>
            <p:nvPr/>
          </p:nvSpPr>
          <p:spPr>
            <a:xfrm>
              <a:off x="2156650" y="1114216"/>
              <a:ext cx="545805" cy="545805"/>
            </a:xfrm>
            <a:custGeom>
              <a:avLst/>
              <a:gdLst>
                <a:gd name="connsiteX0" fmla="*/ 419100 w 457200"/>
                <a:gd name="connsiteY0" fmla="*/ 152400 h 457200"/>
                <a:gd name="connsiteX1" fmla="*/ 304800 w 457200"/>
                <a:gd name="connsiteY1" fmla="*/ 152400 h 457200"/>
                <a:gd name="connsiteX2" fmla="*/ 304800 w 457200"/>
                <a:gd name="connsiteY2" fmla="*/ 38100 h 457200"/>
                <a:gd name="connsiteX3" fmla="*/ 266700 w 457200"/>
                <a:gd name="connsiteY3" fmla="*/ 0 h 457200"/>
                <a:gd name="connsiteX4" fmla="*/ 190500 w 457200"/>
                <a:gd name="connsiteY4" fmla="*/ 0 h 457200"/>
                <a:gd name="connsiteX5" fmla="*/ 152400 w 457200"/>
                <a:gd name="connsiteY5" fmla="*/ 38100 h 457200"/>
                <a:gd name="connsiteX6" fmla="*/ 152400 w 457200"/>
                <a:gd name="connsiteY6" fmla="*/ 152400 h 457200"/>
                <a:gd name="connsiteX7" fmla="*/ 38100 w 457200"/>
                <a:gd name="connsiteY7" fmla="*/ 152400 h 457200"/>
                <a:gd name="connsiteX8" fmla="*/ 0 w 457200"/>
                <a:gd name="connsiteY8" fmla="*/ 190500 h 457200"/>
                <a:gd name="connsiteX9" fmla="*/ 0 w 457200"/>
                <a:gd name="connsiteY9" fmla="*/ 266700 h 457200"/>
                <a:gd name="connsiteX10" fmla="*/ 38100 w 457200"/>
                <a:gd name="connsiteY10" fmla="*/ 304800 h 457200"/>
                <a:gd name="connsiteX11" fmla="*/ 152400 w 457200"/>
                <a:gd name="connsiteY11" fmla="*/ 304800 h 457200"/>
                <a:gd name="connsiteX12" fmla="*/ 152400 w 457200"/>
                <a:gd name="connsiteY12" fmla="*/ 419100 h 457200"/>
                <a:gd name="connsiteX13" fmla="*/ 190500 w 457200"/>
                <a:gd name="connsiteY13" fmla="*/ 457200 h 457200"/>
                <a:gd name="connsiteX14" fmla="*/ 266700 w 457200"/>
                <a:gd name="connsiteY14" fmla="*/ 457200 h 457200"/>
                <a:gd name="connsiteX15" fmla="*/ 304800 w 457200"/>
                <a:gd name="connsiteY15" fmla="*/ 419100 h 457200"/>
                <a:gd name="connsiteX16" fmla="*/ 304800 w 457200"/>
                <a:gd name="connsiteY16" fmla="*/ 304800 h 457200"/>
                <a:gd name="connsiteX17" fmla="*/ 419100 w 457200"/>
                <a:gd name="connsiteY17" fmla="*/ 304800 h 457200"/>
                <a:gd name="connsiteX18" fmla="*/ 457200 w 457200"/>
                <a:gd name="connsiteY18" fmla="*/ 266700 h 457200"/>
                <a:gd name="connsiteX19" fmla="*/ 457200 w 457200"/>
                <a:gd name="connsiteY19" fmla="*/ 190500 h 457200"/>
                <a:gd name="connsiteX20" fmla="*/ 419100 w 457200"/>
                <a:gd name="connsiteY20" fmla="*/ 1524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 h="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w="9525" cap="flat">
              <a:noFill/>
              <a:prstDash val="solid"/>
              <a:miter/>
            </a:ln>
          </p:spPr>
          <p:txBody>
            <a:bodyPr rtlCol="0" anchor="ctr"/>
            <a:lstStyle/>
            <a:p>
              <a:endParaRPr lang="es-ES"/>
            </a:p>
          </p:txBody>
        </p:sp>
      </p:grpSp>
      <p:sp>
        <p:nvSpPr>
          <p:cNvPr id="8" name="Freeform: Shape 7">
            <a:extLst>
              <a:ext uri="{FF2B5EF4-FFF2-40B4-BE49-F238E27FC236}">
                <a16:creationId xmlns:a16="http://schemas.microsoft.com/office/drawing/2014/main" id="{45DBB467-6B9D-4F32-8275-603E9D05DCCB}"/>
              </a:ext>
            </a:extLst>
          </p:cNvPr>
          <p:cNvSpPr/>
          <p:nvPr/>
        </p:nvSpPr>
        <p:spPr>
          <a:xfrm>
            <a:off x="5702328" y="2168818"/>
            <a:ext cx="312403" cy="312403"/>
          </a:xfrm>
          <a:custGeom>
            <a:avLst/>
            <a:gdLst>
              <a:gd name="connsiteX0" fmla="*/ 312403 w 312403"/>
              <a:gd name="connsiteY0" fmla="*/ 156202 h 312403"/>
              <a:gd name="connsiteX1" fmla="*/ 156202 w 312403"/>
              <a:gd name="connsiteY1" fmla="*/ 312403 h 312403"/>
              <a:gd name="connsiteX2" fmla="*/ 0 w 312403"/>
              <a:gd name="connsiteY2" fmla="*/ 156202 h 312403"/>
              <a:gd name="connsiteX3" fmla="*/ 156202 w 312403"/>
              <a:gd name="connsiteY3" fmla="*/ 0 h 312403"/>
              <a:gd name="connsiteX4" fmla="*/ 312403 w 312403"/>
              <a:gd name="connsiteY4" fmla="*/ 156202 h 312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03" h="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w="1795" cap="flat">
            <a:noFill/>
            <a:prstDash val="solid"/>
            <a:miter/>
          </a:ln>
        </p:spPr>
        <p:txBody>
          <a:bodyPr rtlCol="0" anchor="ctr"/>
          <a:lstStyle/>
          <a:p>
            <a:endParaRPr lang="es-ES"/>
          </a:p>
        </p:txBody>
      </p:sp>
      <p:sp>
        <p:nvSpPr>
          <p:cNvPr id="9" name="Freeform: Shape 8">
            <a:extLst>
              <a:ext uri="{FF2B5EF4-FFF2-40B4-BE49-F238E27FC236}">
                <a16:creationId xmlns:a16="http://schemas.microsoft.com/office/drawing/2014/main" id="{A6152BD6-E898-4051-867A-CB8C73647E36}"/>
              </a:ext>
            </a:extLst>
          </p:cNvPr>
          <p:cNvSpPr/>
          <p:nvPr/>
        </p:nvSpPr>
        <p:spPr>
          <a:xfrm>
            <a:off x="5256415" y="2192842"/>
            <a:ext cx="264355" cy="264355"/>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s-ES"/>
          </a:p>
        </p:txBody>
      </p:sp>
      <p:sp>
        <p:nvSpPr>
          <p:cNvPr id="10" name="Freeform: Shape 9">
            <a:extLst>
              <a:ext uri="{FF2B5EF4-FFF2-40B4-BE49-F238E27FC236}">
                <a16:creationId xmlns:a16="http://schemas.microsoft.com/office/drawing/2014/main" id="{D6E6E600-44F6-405B-AF39-FD837AFA63DD}"/>
              </a:ext>
            </a:extLst>
          </p:cNvPr>
          <p:cNvSpPr/>
          <p:nvPr/>
        </p:nvSpPr>
        <p:spPr>
          <a:xfrm>
            <a:off x="6190243" y="2182802"/>
            <a:ext cx="304959" cy="284526"/>
          </a:xfrm>
          <a:custGeom>
            <a:avLst/>
            <a:gdLst>
              <a:gd name="connsiteX0" fmla="*/ 19038 w 304959"/>
              <a:gd name="connsiteY0" fmla="*/ 284330 h 284526"/>
              <a:gd name="connsiteX1" fmla="*/ 285786 w 304959"/>
              <a:gd name="connsiteY1" fmla="*/ 284330 h 284526"/>
              <a:gd name="connsiteX2" fmla="*/ 304887 w 304959"/>
              <a:gd name="connsiteY2" fmla="*/ 265243 h 284526"/>
              <a:gd name="connsiteX3" fmla="*/ 302576 w 304959"/>
              <a:gd name="connsiteY3" fmla="*/ 256130 h 284526"/>
              <a:gd name="connsiteX4" fmla="*/ 169211 w 304959"/>
              <a:gd name="connsiteY4" fmla="*/ 9825 h 284526"/>
              <a:gd name="connsiteX5" fmla="*/ 143337 w 304959"/>
              <a:gd name="connsiteY5" fmla="*/ 2101 h 284526"/>
              <a:gd name="connsiteX6" fmla="*/ 135613 w 304959"/>
              <a:gd name="connsiteY6" fmla="*/ 9825 h 284526"/>
              <a:gd name="connsiteX7" fmla="*/ 2230 w 304959"/>
              <a:gd name="connsiteY7" fmla="*/ 256130 h 284526"/>
              <a:gd name="connsiteX8" fmla="*/ 9953 w 304959"/>
              <a:gd name="connsiteY8" fmla="*/ 282030 h 284526"/>
              <a:gd name="connsiteX9" fmla="*/ 19038 w 304959"/>
              <a:gd name="connsiteY9" fmla="*/ 284330 h 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959" h="284526">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w="179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65C50A72-9944-40DF-BD36-40A12A04B60F}"/>
              </a:ext>
            </a:extLst>
          </p:cNvPr>
          <p:cNvSpPr/>
          <p:nvPr/>
        </p:nvSpPr>
        <p:spPr>
          <a:xfrm>
            <a:off x="5255606" y="1627763"/>
            <a:ext cx="264534" cy="435492"/>
          </a:xfrm>
          <a:custGeom>
            <a:avLst/>
            <a:gdLst>
              <a:gd name="connsiteX0" fmla="*/ 240511 w 264534"/>
              <a:gd name="connsiteY0" fmla="*/ 0 h 435492"/>
              <a:gd name="connsiteX1" fmla="*/ 264535 w 264534"/>
              <a:gd name="connsiteY1" fmla="*/ 0 h 435492"/>
              <a:gd name="connsiteX2" fmla="*/ 264535 w 264534"/>
              <a:gd name="connsiteY2" fmla="*/ 435493 h 435492"/>
              <a:gd name="connsiteX3" fmla="*/ 240511 w 264534"/>
              <a:gd name="connsiteY3" fmla="*/ 435493 h 435492"/>
              <a:gd name="connsiteX4" fmla="*/ 24024 w 264534"/>
              <a:gd name="connsiteY4" fmla="*/ 435493 h 435492"/>
              <a:gd name="connsiteX5" fmla="*/ 0 w 264534"/>
              <a:gd name="connsiteY5" fmla="*/ 435493 h 435492"/>
              <a:gd name="connsiteX6" fmla="*/ 0 w 264534"/>
              <a:gd name="connsiteY6" fmla="*/ 0 h 435492"/>
              <a:gd name="connsiteX7" fmla="*/ 24024 w 264534"/>
              <a:gd name="connsiteY7" fmla="*/ 0 h 4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35492">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D753E7DF-DBCE-471B-B1E1-77473F46DB12}"/>
              </a:ext>
            </a:extLst>
          </p:cNvPr>
          <p:cNvSpPr/>
          <p:nvPr/>
        </p:nvSpPr>
        <p:spPr>
          <a:xfrm>
            <a:off x="5255606" y="1948084"/>
            <a:ext cx="264534" cy="115171"/>
          </a:xfrm>
          <a:custGeom>
            <a:avLst/>
            <a:gdLst>
              <a:gd name="connsiteX0" fmla="*/ 240511 w 264534"/>
              <a:gd name="connsiteY0" fmla="*/ 0 h 115171"/>
              <a:gd name="connsiteX1" fmla="*/ 264535 w 264534"/>
              <a:gd name="connsiteY1" fmla="*/ 0 h 115171"/>
              <a:gd name="connsiteX2" fmla="*/ 264535 w 264534"/>
              <a:gd name="connsiteY2" fmla="*/ 115172 h 115171"/>
              <a:gd name="connsiteX3" fmla="*/ 240511 w 264534"/>
              <a:gd name="connsiteY3" fmla="*/ 115172 h 115171"/>
              <a:gd name="connsiteX4" fmla="*/ 24024 w 264534"/>
              <a:gd name="connsiteY4" fmla="*/ 115172 h 115171"/>
              <a:gd name="connsiteX5" fmla="*/ 0 w 264534"/>
              <a:gd name="connsiteY5" fmla="*/ 115172 h 115171"/>
              <a:gd name="connsiteX6" fmla="*/ 0 w 264534"/>
              <a:gd name="connsiteY6" fmla="*/ 0 h 115171"/>
              <a:gd name="connsiteX7" fmla="*/ 24024 w 264534"/>
              <a:gd name="connsiteY7" fmla="*/ 0 h 11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115171">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5D253DE4-9557-43A6-9132-D8622FC5F2C4}"/>
              </a:ext>
            </a:extLst>
          </p:cNvPr>
          <p:cNvSpPr/>
          <p:nvPr/>
        </p:nvSpPr>
        <p:spPr>
          <a:xfrm>
            <a:off x="6672667" y="2192842"/>
            <a:ext cx="264355" cy="264355"/>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966A4E42-5AD6-4F0E-BE08-50283FF4C096}"/>
              </a:ext>
            </a:extLst>
          </p:cNvPr>
          <p:cNvSpPr/>
          <p:nvPr/>
        </p:nvSpPr>
        <p:spPr>
          <a:xfrm>
            <a:off x="6671858" y="1248057"/>
            <a:ext cx="264534" cy="815199"/>
          </a:xfrm>
          <a:custGeom>
            <a:avLst/>
            <a:gdLst>
              <a:gd name="connsiteX0" fmla="*/ 240511 w 264534"/>
              <a:gd name="connsiteY0" fmla="*/ 0 h 815199"/>
              <a:gd name="connsiteX1" fmla="*/ 264535 w 264534"/>
              <a:gd name="connsiteY1" fmla="*/ 0 h 815199"/>
              <a:gd name="connsiteX2" fmla="*/ 264535 w 264534"/>
              <a:gd name="connsiteY2" fmla="*/ 815200 h 815199"/>
              <a:gd name="connsiteX3" fmla="*/ 240511 w 264534"/>
              <a:gd name="connsiteY3" fmla="*/ 815200 h 815199"/>
              <a:gd name="connsiteX4" fmla="*/ 24024 w 264534"/>
              <a:gd name="connsiteY4" fmla="*/ 815200 h 815199"/>
              <a:gd name="connsiteX5" fmla="*/ 0 w 264534"/>
              <a:gd name="connsiteY5" fmla="*/ 815200 h 815199"/>
              <a:gd name="connsiteX6" fmla="*/ 0 w 264534"/>
              <a:gd name="connsiteY6" fmla="*/ 0 h 815199"/>
              <a:gd name="connsiteX7" fmla="*/ 24024 w 264534"/>
              <a:gd name="connsiteY7" fmla="*/ 0 h 81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815199">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C1DB9805-3BC0-430E-9765-30018C3B87C7}"/>
              </a:ext>
            </a:extLst>
          </p:cNvPr>
          <p:cNvSpPr/>
          <p:nvPr/>
        </p:nvSpPr>
        <p:spPr>
          <a:xfrm>
            <a:off x="5736087" y="1751933"/>
            <a:ext cx="264534" cy="311323"/>
          </a:xfrm>
          <a:custGeom>
            <a:avLst/>
            <a:gdLst>
              <a:gd name="connsiteX0" fmla="*/ 240511 w 264534"/>
              <a:gd name="connsiteY0" fmla="*/ 0 h 311323"/>
              <a:gd name="connsiteX1" fmla="*/ 264535 w 264534"/>
              <a:gd name="connsiteY1" fmla="*/ 0 h 311323"/>
              <a:gd name="connsiteX2" fmla="*/ 264535 w 264534"/>
              <a:gd name="connsiteY2" fmla="*/ 311323 h 311323"/>
              <a:gd name="connsiteX3" fmla="*/ 240511 w 264534"/>
              <a:gd name="connsiteY3" fmla="*/ 311323 h 311323"/>
              <a:gd name="connsiteX4" fmla="*/ 24024 w 264534"/>
              <a:gd name="connsiteY4" fmla="*/ 311323 h 311323"/>
              <a:gd name="connsiteX5" fmla="*/ 0 w 264534"/>
              <a:gd name="connsiteY5" fmla="*/ 311323 h 311323"/>
              <a:gd name="connsiteX6" fmla="*/ 0 w 264534"/>
              <a:gd name="connsiteY6" fmla="*/ 0 h 311323"/>
              <a:gd name="connsiteX7" fmla="*/ 24024 w 264534"/>
              <a:gd name="connsiteY7" fmla="*/ 0 h 31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311323">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02BF3267-F0AF-495A-94DF-1E66E64843EF}"/>
              </a:ext>
            </a:extLst>
          </p:cNvPr>
          <p:cNvSpPr/>
          <p:nvPr/>
        </p:nvSpPr>
        <p:spPr>
          <a:xfrm>
            <a:off x="5736087" y="1832913"/>
            <a:ext cx="264534" cy="230343"/>
          </a:xfrm>
          <a:custGeom>
            <a:avLst/>
            <a:gdLst>
              <a:gd name="connsiteX0" fmla="*/ 240511 w 264534"/>
              <a:gd name="connsiteY0" fmla="*/ 0 h 230343"/>
              <a:gd name="connsiteX1" fmla="*/ 264535 w 264534"/>
              <a:gd name="connsiteY1" fmla="*/ 0 h 230343"/>
              <a:gd name="connsiteX2" fmla="*/ 264535 w 264534"/>
              <a:gd name="connsiteY2" fmla="*/ 230343 h 230343"/>
              <a:gd name="connsiteX3" fmla="*/ 240511 w 264534"/>
              <a:gd name="connsiteY3" fmla="*/ 230343 h 230343"/>
              <a:gd name="connsiteX4" fmla="*/ 24024 w 264534"/>
              <a:gd name="connsiteY4" fmla="*/ 230343 h 230343"/>
              <a:gd name="connsiteX5" fmla="*/ 0 w 264534"/>
              <a:gd name="connsiteY5" fmla="*/ 230343 h 230343"/>
              <a:gd name="connsiteX6" fmla="*/ 0 w 264534"/>
              <a:gd name="connsiteY6" fmla="*/ 0 h 230343"/>
              <a:gd name="connsiteX7" fmla="*/ 24024 w 264534"/>
              <a:gd name="connsiteY7" fmla="*/ 0 h 23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230343">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C5863A2F-00F6-4602-AE34-1D94C7EB2AFF}"/>
              </a:ext>
            </a:extLst>
          </p:cNvPr>
          <p:cNvSpPr/>
          <p:nvPr/>
        </p:nvSpPr>
        <p:spPr>
          <a:xfrm>
            <a:off x="6203972" y="1449607"/>
            <a:ext cx="264534" cy="613649"/>
          </a:xfrm>
          <a:custGeom>
            <a:avLst/>
            <a:gdLst>
              <a:gd name="connsiteX0" fmla="*/ 240511 w 264534"/>
              <a:gd name="connsiteY0" fmla="*/ 0 h 613649"/>
              <a:gd name="connsiteX1" fmla="*/ 264535 w 264534"/>
              <a:gd name="connsiteY1" fmla="*/ 0 h 613649"/>
              <a:gd name="connsiteX2" fmla="*/ 264535 w 264534"/>
              <a:gd name="connsiteY2" fmla="*/ 613649 h 613649"/>
              <a:gd name="connsiteX3" fmla="*/ 240511 w 264534"/>
              <a:gd name="connsiteY3" fmla="*/ 613649 h 613649"/>
              <a:gd name="connsiteX4" fmla="*/ 24024 w 264534"/>
              <a:gd name="connsiteY4" fmla="*/ 613649 h 613649"/>
              <a:gd name="connsiteX5" fmla="*/ 0 w 264534"/>
              <a:gd name="connsiteY5" fmla="*/ 613649 h 613649"/>
              <a:gd name="connsiteX6" fmla="*/ 0 w 264534"/>
              <a:gd name="connsiteY6" fmla="*/ 0 h 613649"/>
              <a:gd name="connsiteX7" fmla="*/ 24024 w 264534"/>
              <a:gd name="connsiteY7" fmla="*/ 0 h 6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13649">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s-ES"/>
          </a:p>
        </p:txBody>
      </p:sp>
      <p:sp>
        <p:nvSpPr>
          <p:cNvPr id="30" name="Freeform: Shape 29">
            <a:extLst>
              <a:ext uri="{FF2B5EF4-FFF2-40B4-BE49-F238E27FC236}">
                <a16:creationId xmlns:a16="http://schemas.microsoft.com/office/drawing/2014/main" id="{903776BF-EEAA-4664-BA57-F6FFA066595C}"/>
              </a:ext>
            </a:extLst>
          </p:cNvPr>
          <p:cNvSpPr/>
          <p:nvPr/>
        </p:nvSpPr>
        <p:spPr>
          <a:xfrm>
            <a:off x="6203972" y="1618765"/>
            <a:ext cx="264534" cy="444490"/>
          </a:xfrm>
          <a:custGeom>
            <a:avLst/>
            <a:gdLst>
              <a:gd name="connsiteX0" fmla="*/ 240511 w 264534"/>
              <a:gd name="connsiteY0" fmla="*/ 0 h 444490"/>
              <a:gd name="connsiteX1" fmla="*/ 264535 w 264534"/>
              <a:gd name="connsiteY1" fmla="*/ 0 h 444490"/>
              <a:gd name="connsiteX2" fmla="*/ 264535 w 264534"/>
              <a:gd name="connsiteY2" fmla="*/ 444491 h 444490"/>
              <a:gd name="connsiteX3" fmla="*/ 240511 w 264534"/>
              <a:gd name="connsiteY3" fmla="*/ 444491 h 444490"/>
              <a:gd name="connsiteX4" fmla="*/ 24024 w 264534"/>
              <a:gd name="connsiteY4" fmla="*/ 444491 h 444490"/>
              <a:gd name="connsiteX5" fmla="*/ 0 w 264534"/>
              <a:gd name="connsiteY5" fmla="*/ 444491 h 444490"/>
              <a:gd name="connsiteX6" fmla="*/ 0 w 264534"/>
              <a:gd name="connsiteY6" fmla="*/ 0 h 444490"/>
              <a:gd name="connsiteX7" fmla="*/ 24024 w 264534"/>
              <a:gd name="connsiteY7" fmla="*/ 0 h 44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44490">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06A17B76-4C77-4FCC-9494-816C57BFFC01}"/>
              </a:ext>
            </a:extLst>
          </p:cNvPr>
          <p:cNvSpPr/>
          <p:nvPr/>
        </p:nvSpPr>
        <p:spPr>
          <a:xfrm>
            <a:off x="6671858" y="1372226"/>
            <a:ext cx="264534" cy="691030"/>
          </a:xfrm>
          <a:custGeom>
            <a:avLst/>
            <a:gdLst>
              <a:gd name="connsiteX0" fmla="*/ 240511 w 264534"/>
              <a:gd name="connsiteY0" fmla="*/ 0 h 691030"/>
              <a:gd name="connsiteX1" fmla="*/ 264535 w 264534"/>
              <a:gd name="connsiteY1" fmla="*/ 0 h 691030"/>
              <a:gd name="connsiteX2" fmla="*/ 264535 w 264534"/>
              <a:gd name="connsiteY2" fmla="*/ 691030 h 691030"/>
              <a:gd name="connsiteX3" fmla="*/ 240511 w 264534"/>
              <a:gd name="connsiteY3" fmla="*/ 691030 h 691030"/>
              <a:gd name="connsiteX4" fmla="*/ 24024 w 264534"/>
              <a:gd name="connsiteY4" fmla="*/ 691030 h 691030"/>
              <a:gd name="connsiteX5" fmla="*/ 0 w 264534"/>
              <a:gd name="connsiteY5" fmla="*/ 691030 h 691030"/>
              <a:gd name="connsiteX6" fmla="*/ 0 w 264534"/>
              <a:gd name="connsiteY6" fmla="*/ 0 h 691030"/>
              <a:gd name="connsiteX7" fmla="*/ 24024 w 264534"/>
              <a:gd name="connsiteY7" fmla="*/ 0 h 69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91030">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s-ES"/>
          </a:p>
        </p:txBody>
      </p:sp>
      <p:pic>
        <p:nvPicPr>
          <p:cNvPr id="5" name="Graphic 4">
            <a:extLst>
              <a:ext uri="{FF2B5EF4-FFF2-40B4-BE49-F238E27FC236}">
                <a16:creationId xmlns:a16="http://schemas.microsoft.com/office/drawing/2014/main" id="{4D1081AA-07BA-4EAC-B4C4-E90465F358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4223" y="1250551"/>
            <a:ext cx="1595512" cy="1232697"/>
          </a:xfrm>
          <a:prstGeom prst="rect">
            <a:avLst/>
          </a:prstGeom>
        </p:spPr>
      </p:pic>
      <p:pic>
        <p:nvPicPr>
          <p:cNvPr id="7" name="Graphic 6">
            <a:extLst>
              <a:ext uri="{FF2B5EF4-FFF2-40B4-BE49-F238E27FC236}">
                <a16:creationId xmlns:a16="http://schemas.microsoft.com/office/drawing/2014/main" id="{A043A97F-47C2-4B0C-84B6-B9CBF4A128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9088" y="979532"/>
            <a:ext cx="725775" cy="1599503"/>
          </a:xfrm>
          <a:prstGeom prst="rect">
            <a:avLst/>
          </a:prstGeom>
        </p:spPr>
      </p:pic>
      <p:grpSp>
        <p:nvGrpSpPr>
          <p:cNvPr id="38" name="Group 37">
            <a:extLst>
              <a:ext uri="{FF2B5EF4-FFF2-40B4-BE49-F238E27FC236}">
                <a16:creationId xmlns:a16="http://schemas.microsoft.com/office/drawing/2014/main" id="{8FC7E0A5-BE96-476F-8B69-DAF354711A63}"/>
              </a:ext>
            </a:extLst>
          </p:cNvPr>
          <p:cNvGrpSpPr/>
          <p:nvPr/>
        </p:nvGrpSpPr>
        <p:grpSpPr>
          <a:xfrm>
            <a:off x="7093281" y="3438536"/>
            <a:ext cx="907339" cy="907339"/>
            <a:chOff x="4361120" y="1076102"/>
            <a:chExt cx="907339" cy="907339"/>
          </a:xfrm>
        </p:grpSpPr>
        <p:grpSp>
          <p:nvGrpSpPr>
            <p:cNvPr id="17" name="Group 16">
              <a:extLst>
                <a:ext uri="{FF2B5EF4-FFF2-40B4-BE49-F238E27FC236}">
                  <a16:creationId xmlns:a16="http://schemas.microsoft.com/office/drawing/2014/main" id="{651C4FD5-CDF4-48D4-8C06-2C8DFA6ADE2C}"/>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C6851A72-4AD6-440B-B031-D72425BE6F05}"/>
                  </a:ext>
                </a:extLst>
              </p:cNvPr>
              <p:cNvSpPr/>
              <p:nvPr/>
            </p:nvSpPr>
            <p:spPr>
              <a:xfrm>
                <a:off x="4582823" y="1539736"/>
                <a:ext cx="429280" cy="174012"/>
              </a:xfrm>
              <a:custGeom>
                <a:avLst/>
                <a:gdLst>
                  <a:gd name="connsiteX0" fmla="*/ 0 w 429280"/>
                  <a:gd name="connsiteY0" fmla="*/ 0 h 174012"/>
                  <a:gd name="connsiteX1" fmla="*/ 0 w 429280"/>
                  <a:gd name="connsiteY1" fmla="*/ 89689 h 174012"/>
                  <a:gd name="connsiteX2" fmla="*/ 214640 w 429280"/>
                  <a:gd name="connsiteY2" fmla="*/ 174012 h 174012"/>
                  <a:gd name="connsiteX3" fmla="*/ 429281 w 429280"/>
                  <a:gd name="connsiteY3" fmla="*/ 89689 h 174012"/>
                  <a:gd name="connsiteX4" fmla="*/ 429281 w 429280"/>
                  <a:gd name="connsiteY4" fmla="*/ 0 h 174012"/>
                  <a:gd name="connsiteX5" fmla="*/ 214640 w 429280"/>
                  <a:gd name="connsiteY5" fmla="*/ 75891 h 174012"/>
                  <a:gd name="connsiteX6" fmla="*/ 0 w 429280"/>
                  <a:gd name="connsiteY6" fmla="*/ 0 h 17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80" h="174012">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w="764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CCF67C5D-CDFE-437C-9117-C5BE8C3CA03B}"/>
                  </a:ext>
                </a:extLst>
              </p:cNvPr>
              <p:cNvSpPr/>
              <p:nvPr/>
            </p:nvSpPr>
            <p:spPr>
              <a:xfrm>
                <a:off x="4463238" y="1345793"/>
                <a:ext cx="668451" cy="291297"/>
              </a:xfrm>
              <a:custGeom>
                <a:avLst/>
                <a:gdLst>
                  <a:gd name="connsiteX0" fmla="*/ 334226 w 668451"/>
                  <a:gd name="connsiteY0" fmla="*/ 236871 h 291297"/>
                  <a:gd name="connsiteX1" fmla="*/ 668452 w 668451"/>
                  <a:gd name="connsiteY1" fmla="*/ 119585 h 291297"/>
                  <a:gd name="connsiteX2" fmla="*/ 334226 w 668451"/>
                  <a:gd name="connsiteY2" fmla="*/ 0 h 291297"/>
                  <a:gd name="connsiteX3" fmla="*/ 0 w 668451"/>
                  <a:gd name="connsiteY3" fmla="*/ 119585 h 291297"/>
                  <a:gd name="connsiteX4" fmla="*/ 42928 w 668451"/>
                  <a:gd name="connsiteY4" fmla="*/ 134917 h 291297"/>
                  <a:gd name="connsiteX5" fmla="*/ 42928 w 668451"/>
                  <a:gd name="connsiteY5" fmla="*/ 275966 h 291297"/>
                  <a:gd name="connsiteX6" fmla="*/ 58260 w 668451"/>
                  <a:gd name="connsiteY6" fmla="*/ 291298 h 291297"/>
                  <a:gd name="connsiteX7" fmla="*/ 73591 w 668451"/>
                  <a:gd name="connsiteY7" fmla="*/ 275966 h 291297"/>
                  <a:gd name="connsiteX8" fmla="*/ 73591 w 668451"/>
                  <a:gd name="connsiteY8" fmla="*/ 145649 h 291297"/>
                  <a:gd name="connsiteX9" fmla="*/ 334226 w 668451"/>
                  <a:gd name="connsiteY9" fmla="*/ 236871 h 29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451" h="291297">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w="7640" cap="flat">
                <a:noFill/>
                <a:prstDash val="solid"/>
                <a:miter/>
              </a:ln>
            </p:spPr>
            <p:txBody>
              <a:bodyPr rtlCol="0" anchor="ctr"/>
              <a:lstStyle/>
              <a:p>
                <a:endParaRPr lang="es-ES"/>
              </a:p>
            </p:txBody>
          </p:sp>
        </p:grpSp>
        <p:sp>
          <p:nvSpPr>
            <p:cNvPr id="18" name="Freeform: Shape 17">
              <a:extLst>
                <a:ext uri="{FF2B5EF4-FFF2-40B4-BE49-F238E27FC236}">
                  <a16:creationId xmlns:a16="http://schemas.microsoft.com/office/drawing/2014/main" id="{9257C560-F62F-4FC1-84C8-D2DB78F10C01}"/>
                </a:ext>
              </a:extLst>
            </p:cNvPr>
            <p:cNvSpPr/>
            <p:nvPr/>
          </p:nvSpPr>
          <p:spPr>
            <a:xfrm>
              <a:off x="4361120" y="107610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25" name="Group 24">
            <a:extLst>
              <a:ext uri="{FF2B5EF4-FFF2-40B4-BE49-F238E27FC236}">
                <a16:creationId xmlns:a16="http://schemas.microsoft.com/office/drawing/2014/main" id="{EB845A0A-C098-4F00-BEAE-F72E9F14D6DA}"/>
              </a:ext>
            </a:extLst>
          </p:cNvPr>
          <p:cNvGrpSpPr/>
          <p:nvPr/>
        </p:nvGrpSpPr>
        <p:grpSpPr>
          <a:xfrm>
            <a:off x="4218125" y="3438536"/>
            <a:ext cx="907339" cy="907339"/>
            <a:chOff x="5507488" y="1037772"/>
            <a:chExt cx="907339" cy="907339"/>
          </a:xfrm>
        </p:grpSpPr>
        <p:grpSp>
          <p:nvGrpSpPr>
            <p:cNvPr id="24" name="Group 23">
              <a:extLst>
                <a:ext uri="{FF2B5EF4-FFF2-40B4-BE49-F238E27FC236}">
                  <a16:creationId xmlns:a16="http://schemas.microsoft.com/office/drawing/2014/main" id="{4B74A3EC-27C5-483A-AE90-9C2C29485D78}"/>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8FBF5E3-88C2-4A89-841B-0E61DEBE8E13}"/>
                  </a:ext>
                </a:extLst>
              </p:cNvPr>
              <p:cNvSpPr/>
              <p:nvPr/>
            </p:nvSpPr>
            <p:spPr>
              <a:xfrm>
                <a:off x="5715872" y="1215056"/>
                <a:ext cx="493114" cy="369836"/>
              </a:xfrm>
              <a:custGeom>
                <a:avLst/>
                <a:gdLst>
                  <a:gd name="connsiteX0" fmla="*/ 300492 w 493114"/>
                  <a:gd name="connsiteY0" fmla="*/ 161803 h 369836"/>
                  <a:gd name="connsiteX1" fmla="*/ 263508 w 493114"/>
                  <a:gd name="connsiteY1" fmla="*/ 161803 h 369836"/>
                  <a:gd name="connsiteX2" fmla="*/ 246557 w 493114"/>
                  <a:gd name="connsiteY2" fmla="*/ 140615 h 369836"/>
                  <a:gd name="connsiteX3" fmla="*/ 246557 w 493114"/>
                  <a:gd name="connsiteY3" fmla="*/ 77049 h 369836"/>
                  <a:gd name="connsiteX4" fmla="*/ 323607 w 493114"/>
                  <a:gd name="connsiteY4" fmla="*/ 77049 h 369836"/>
                  <a:gd name="connsiteX5" fmla="*/ 323607 w 493114"/>
                  <a:gd name="connsiteY5" fmla="*/ 30820 h 369836"/>
                  <a:gd name="connsiteX6" fmla="*/ 263508 w 493114"/>
                  <a:gd name="connsiteY6" fmla="*/ 30820 h 369836"/>
                  <a:gd name="connsiteX7" fmla="*/ 238852 w 493114"/>
                  <a:gd name="connsiteY7" fmla="*/ 0 h 369836"/>
                  <a:gd name="connsiteX8" fmla="*/ 177213 w 493114"/>
                  <a:gd name="connsiteY8" fmla="*/ 0 h 369836"/>
                  <a:gd name="connsiteX9" fmla="*/ 152557 w 493114"/>
                  <a:gd name="connsiteY9" fmla="*/ 30820 h 369836"/>
                  <a:gd name="connsiteX10" fmla="*/ 92459 w 493114"/>
                  <a:gd name="connsiteY10" fmla="*/ 30820 h 369836"/>
                  <a:gd name="connsiteX11" fmla="*/ 92459 w 493114"/>
                  <a:gd name="connsiteY11" fmla="*/ 77049 h 369836"/>
                  <a:gd name="connsiteX12" fmla="*/ 169508 w 493114"/>
                  <a:gd name="connsiteY12" fmla="*/ 77049 h 369836"/>
                  <a:gd name="connsiteX13" fmla="*/ 169508 w 493114"/>
                  <a:gd name="connsiteY13" fmla="*/ 140615 h 369836"/>
                  <a:gd name="connsiteX14" fmla="*/ 152557 w 493114"/>
                  <a:gd name="connsiteY14" fmla="*/ 161803 h 369836"/>
                  <a:gd name="connsiteX15" fmla="*/ 0 w 493114"/>
                  <a:gd name="connsiteY15" fmla="*/ 161803 h 369836"/>
                  <a:gd name="connsiteX16" fmla="*/ 0 w 493114"/>
                  <a:gd name="connsiteY16" fmla="*/ 285082 h 369836"/>
                  <a:gd name="connsiteX17" fmla="*/ 300492 w 493114"/>
                  <a:gd name="connsiteY17" fmla="*/ 285082 h 369836"/>
                  <a:gd name="connsiteX18" fmla="*/ 369836 w 493114"/>
                  <a:gd name="connsiteY18" fmla="*/ 354426 h 369836"/>
                  <a:gd name="connsiteX19" fmla="*/ 369836 w 493114"/>
                  <a:gd name="connsiteY19" fmla="*/ 369836 h 369836"/>
                  <a:gd name="connsiteX20" fmla="*/ 493115 w 493114"/>
                  <a:gd name="connsiteY20" fmla="*/ 369836 h 369836"/>
                  <a:gd name="connsiteX21" fmla="*/ 493115 w 493114"/>
                  <a:gd name="connsiteY21" fmla="*/ 354426 h 369836"/>
                  <a:gd name="connsiteX22" fmla="*/ 300492 w 493114"/>
                  <a:gd name="connsiteY22" fmla="*/ 161803 h 36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114" h="369836">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w="7640"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5DEB2921-2BCE-496D-8934-F3A9C2CE4D17}"/>
                  </a:ext>
                </a:extLst>
              </p:cNvPr>
              <p:cNvSpPr/>
              <p:nvPr/>
            </p:nvSpPr>
            <p:spPr>
              <a:xfrm>
                <a:off x="6096106" y="1638826"/>
                <a:ext cx="105126" cy="161715"/>
              </a:xfrm>
              <a:custGeom>
                <a:avLst/>
                <a:gdLst>
                  <a:gd name="connsiteX0" fmla="*/ 4 w 105126"/>
                  <a:gd name="connsiteY0" fmla="*/ 108516 h 161715"/>
                  <a:gd name="connsiteX1" fmla="*/ 51927 w 105126"/>
                  <a:gd name="connsiteY1" fmla="*/ 161712 h 161715"/>
                  <a:gd name="connsiteX2" fmla="*/ 105122 w 105126"/>
                  <a:gd name="connsiteY2" fmla="*/ 109789 h 161715"/>
                  <a:gd name="connsiteX3" fmla="*/ 105122 w 105126"/>
                  <a:gd name="connsiteY3" fmla="*/ 108516 h 161715"/>
                  <a:gd name="connsiteX4" fmla="*/ 52567 w 105126"/>
                  <a:gd name="connsiteY4" fmla="*/ 0 h 161715"/>
                  <a:gd name="connsiteX5" fmla="*/ 4 w 105126"/>
                  <a:gd name="connsiteY5" fmla="*/ 108516 h 16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26" h="161715">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w="7640" cap="flat">
                <a:noFill/>
                <a:prstDash val="solid"/>
                <a:miter/>
              </a:ln>
            </p:spPr>
            <p:txBody>
              <a:bodyPr rtlCol="0" anchor="ctr"/>
              <a:lstStyle/>
              <a:p>
                <a:endParaRPr lang="es-ES"/>
              </a:p>
            </p:txBody>
          </p:sp>
        </p:grpSp>
        <p:sp>
          <p:nvSpPr>
            <p:cNvPr id="23" name="Freeform: Shape 22">
              <a:extLst>
                <a:ext uri="{FF2B5EF4-FFF2-40B4-BE49-F238E27FC236}">
                  <a16:creationId xmlns:a16="http://schemas.microsoft.com/office/drawing/2014/main" id="{B6374B6C-B61B-4D4C-A3BB-CE9D19AB1464}"/>
                </a:ext>
              </a:extLst>
            </p:cNvPr>
            <p:cNvSpPr/>
            <p:nvPr/>
          </p:nvSpPr>
          <p:spPr>
            <a:xfrm>
              <a:off x="5507488" y="1037772"/>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grpSp>
        <p:nvGrpSpPr>
          <p:cNvPr id="43" name="Group 42">
            <a:extLst>
              <a:ext uri="{FF2B5EF4-FFF2-40B4-BE49-F238E27FC236}">
                <a16:creationId xmlns:a16="http://schemas.microsoft.com/office/drawing/2014/main" id="{0DBC65D3-D489-4034-8BF0-538FF0319C3C}"/>
              </a:ext>
            </a:extLst>
          </p:cNvPr>
          <p:cNvGrpSpPr/>
          <p:nvPr/>
        </p:nvGrpSpPr>
        <p:grpSpPr>
          <a:xfrm>
            <a:off x="2780547" y="3438536"/>
            <a:ext cx="907339" cy="907339"/>
            <a:chOff x="4326953" y="1401219"/>
            <a:chExt cx="907339" cy="907339"/>
          </a:xfrm>
        </p:grpSpPr>
        <p:sp>
          <p:nvSpPr>
            <p:cNvPr id="29" name="Freeform: Shape 28">
              <a:extLst>
                <a:ext uri="{FF2B5EF4-FFF2-40B4-BE49-F238E27FC236}">
                  <a16:creationId xmlns:a16="http://schemas.microsoft.com/office/drawing/2014/main" id="{8C9A11C4-115F-46E7-B671-D829FB40AEC0}"/>
                </a:ext>
              </a:extLst>
            </p:cNvPr>
            <p:cNvSpPr/>
            <p:nvPr/>
          </p:nvSpPr>
          <p:spPr>
            <a:xfrm>
              <a:off x="4326953" y="1401219"/>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pic>
          <p:nvPicPr>
            <p:cNvPr id="37" name="Graphic 36" descr="Court with solid fill">
              <a:extLst>
                <a:ext uri="{FF2B5EF4-FFF2-40B4-BE49-F238E27FC236}">
                  <a16:creationId xmlns:a16="http://schemas.microsoft.com/office/drawing/2014/main" id="{6D6967BD-92C9-4C77-A1FD-7222D8D2F2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4538" y="1451895"/>
              <a:ext cx="733491" cy="733491"/>
            </a:xfrm>
            <a:prstGeom prst="rect">
              <a:avLst/>
            </a:prstGeom>
          </p:spPr>
        </p:pic>
      </p:grpSp>
      <p:grpSp>
        <p:nvGrpSpPr>
          <p:cNvPr id="63" name="Group 62">
            <a:extLst>
              <a:ext uri="{FF2B5EF4-FFF2-40B4-BE49-F238E27FC236}">
                <a16:creationId xmlns:a16="http://schemas.microsoft.com/office/drawing/2014/main" id="{A26D9EC2-A972-4647-ACA9-175CAB2EF841}"/>
              </a:ext>
            </a:extLst>
          </p:cNvPr>
          <p:cNvGrpSpPr/>
          <p:nvPr/>
        </p:nvGrpSpPr>
        <p:grpSpPr>
          <a:xfrm>
            <a:off x="8530859" y="3438536"/>
            <a:ext cx="907339" cy="907339"/>
            <a:chOff x="6679253" y="1537415"/>
            <a:chExt cx="907339" cy="907339"/>
          </a:xfrm>
        </p:grpSpPr>
        <p:grpSp>
          <p:nvGrpSpPr>
            <p:cNvPr id="62" name="Group 61">
              <a:extLst>
                <a:ext uri="{FF2B5EF4-FFF2-40B4-BE49-F238E27FC236}">
                  <a16:creationId xmlns:a16="http://schemas.microsoft.com/office/drawing/2014/main" id="{A4D2EFA7-5738-4F87-B9F2-FA1F0D2E7383}"/>
                </a:ext>
              </a:extLst>
            </p:cNvPr>
            <p:cNvGrpSpPr/>
            <p:nvPr/>
          </p:nvGrpSpPr>
          <p:grpSpPr>
            <a:xfrm>
              <a:off x="6883858" y="1728950"/>
              <a:ext cx="498127" cy="534663"/>
              <a:chOff x="6883858" y="1721330"/>
              <a:chExt cx="498127" cy="534663"/>
            </a:xfrm>
          </p:grpSpPr>
          <p:sp>
            <p:nvSpPr>
              <p:cNvPr id="55" name="Freeform: Shape 54">
                <a:extLst>
                  <a:ext uri="{FF2B5EF4-FFF2-40B4-BE49-F238E27FC236}">
                    <a16:creationId xmlns:a16="http://schemas.microsoft.com/office/drawing/2014/main" id="{51F8A54D-49F5-471A-824E-BDE214BD6A30}"/>
                  </a:ext>
                </a:extLst>
              </p:cNvPr>
              <p:cNvSpPr/>
              <p:nvPr/>
            </p:nvSpPr>
            <p:spPr>
              <a:xfrm>
                <a:off x="6883858" y="1765885"/>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s-ES"/>
              </a:p>
            </p:txBody>
          </p:sp>
          <p:sp>
            <p:nvSpPr>
              <p:cNvPr id="56" name="Freeform: Shape 55">
                <a:extLst>
                  <a:ext uri="{FF2B5EF4-FFF2-40B4-BE49-F238E27FC236}">
                    <a16:creationId xmlns:a16="http://schemas.microsoft.com/office/drawing/2014/main" id="{8D66AA1C-4DC6-4D8B-84DD-92679C5F3DC1}"/>
                  </a:ext>
                </a:extLst>
              </p:cNvPr>
              <p:cNvSpPr/>
              <p:nvPr/>
            </p:nvSpPr>
            <p:spPr>
              <a:xfrm>
                <a:off x="6883858" y="1914403"/>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s-ES"/>
              </a:p>
            </p:txBody>
          </p:sp>
          <p:sp>
            <p:nvSpPr>
              <p:cNvPr id="57" name="Freeform: Shape 56">
                <a:extLst>
                  <a:ext uri="{FF2B5EF4-FFF2-40B4-BE49-F238E27FC236}">
                    <a16:creationId xmlns:a16="http://schemas.microsoft.com/office/drawing/2014/main" id="{7B32CC82-217D-4A78-8A2D-2E3D1CD613CA}"/>
                  </a:ext>
                </a:extLst>
              </p:cNvPr>
              <p:cNvSpPr/>
              <p:nvPr/>
            </p:nvSpPr>
            <p:spPr>
              <a:xfrm>
                <a:off x="6883858" y="2070346"/>
                <a:ext cx="100546" cy="127117"/>
              </a:xfrm>
              <a:custGeom>
                <a:avLst/>
                <a:gdLst>
                  <a:gd name="connsiteX0" fmla="*/ 100546 w 100546"/>
                  <a:gd name="connsiteY0" fmla="*/ 0 h 127117"/>
                  <a:gd name="connsiteX1" fmla="*/ 0 w 100546"/>
                  <a:gd name="connsiteY1" fmla="*/ 0 h 127117"/>
                  <a:gd name="connsiteX2" fmla="*/ 37129 w 100546"/>
                  <a:gd name="connsiteY2" fmla="*/ 60298 h 127117"/>
                  <a:gd name="connsiteX3" fmla="*/ 50793 w 100546"/>
                  <a:gd name="connsiteY3" fmla="*/ 86437 h 127117"/>
                  <a:gd name="connsiteX4" fmla="*/ 50793 w 100546"/>
                  <a:gd name="connsiteY4" fmla="*/ 93863 h 127117"/>
                  <a:gd name="connsiteX5" fmla="*/ 91597 w 100546"/>
                  <a:gd name="connsiteY5" fmla="*/ 126912 h 127117"/>
                  <a:gd name="connsiteX6" fmla="*/ 100546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w="7342" cap="flat">
                <a:noFill/>
                <a:prstDash val="solid"/>
                <a:miter/>
              </a:ln>
            </p:spPr>
            <p:txBody>
              <a:bodyPr rtlCol="0" anchor="ctr"/>
              <a:lstStyle/>
              <a:p>
                <a:endParaRPr lang="es-ES"/>
              </a:p>
            </p:txBody>
          </p:sp>
          <p:sp>
            <p:nvSpPr>
              <p:cNvPr id="58" name="Freeform: Shape 57">
                <a:extLst>
                  <a:ext uri="{FF2B5EF4-FFF2-40B4-BE49-F238E27FC236}">
                    <a16:creationId xmlns:a16="http://schemas.microsoft.com/office/drawing/2014/main" id="{AD459F35-A3EF-40BE-95BC-4AC52336F94F}"/>
                  </a:ext>
                </a:extLst>
              </p:cNvPr>
              <p:cNvSpPr/>
              <p:nvPr/>
            </p:nvSpPr>
            <p:spPr>
              <a:xfrm>
                <a:off x="7281439" y="1765885"/>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s-ES"/>
              </a:p>
            </p:txBody>
          </p:sp>
          <p:sp>
            <p:nvSpPr>
              <p:cNvPr id="59" name="Freeform: Shape 58">
                <a:extLst>
                  <a:ext uri="{FF2B5EF4-FFF2-40B4-BE49-F238E27FC236}">
                    <a16:creationId xmlns:a16="http://schemas.microsoft.com/office/drawing/2014/main" id="{74B5B0B6-E13A-4C51-BF5E-D5FD9E5621DD}"/>
                  </a:ext>
                </a:extLst>
              </p:cNvPr>
              <p:cNvSpPr/>
              <p:nvPr/>
            </p:nvSpPr>
            <p:spPr>
              <a:xfrm>
                <a:off x="7281439" y="1914403"/>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s-ES"/>
              </a:p>
            </p:txBody>
          </p:sp>
          <p:sp>
            <p:nvSpPr>
              <p:cNvPr id="60" name="Freeform: Shape 59">
                <a:extLst>
                  <a:ext uri="{FF2B5EF4-FFF2-40B4-BE49-F238E27FC236}">
                    <a16:creationId xmlns:a16="http://schemas.microsoft.com/office/drawing/2014/main" id="{FD07A1C4-C84A-4CB5-A750-E28A23403AD1}"/>
                  </a:ext>
                </a:extLst>
              </p:cNvPr>
              <p:cNvSpPr/>
              <p:nvPr/>
            </p:nvSpPr>
            <p:spPr>
              <a:xfrm>
                <a:off x="7281439" y="2070346"/>
                <a:ext cx="100546" cy="127117"/>
              </a:xfrm>
              <a:custGeom>
                <a:avLst/>
                <a:gdLst>
                  <a:gd name="connsiteX0" fmla="*/ 0 w 100546"/>
                  <a:gd name="connsiteY0" fmla="*/ 0 h 127117"/>
                  <a:gd name="connsiteX1" fmla="*/ 100546 w 100546"/>
                  <a:gd name="connsiteY1" fmla="*/ 0 h 127117"/>
                  <a:gd name="connsiteX2" fmla="*/ 63417 w 100546"/>
                  <a:gd name="connsiteY2" fmla="*/ 60298 h 127117"/>
                  <a:gd name="connsiteX3" fmla="*/ 49753 w 100546"/>
                  <a:gd name="connsiteY3" fmla="*/ 86437 h 127117"/>
                  <a:gd name="connsiteX4" fmla="*/ 49753 w 100546"/>
                  <a:gd name="connsiteY4" fmla="*/ 93863 h 127117"/>
                  <a:gd name="connsiteX5" fmla="*/ 8950 w 100546"/>
                  <a:gd name="connsiteY5" fmla="*/ 126912 h 127117"/>
                  <a:gd name="connsiteX6" fmla="*/ 0 w 100546"/>
                  <a:gd name="connsiteY6" fmla="*/ 124829 h 12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46" h="127117">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w="7342" cap="flat">
                <a:noFill/>
                <a:prstDash val="solid"/>
                <a:miter/>
              </a:ln>
            </p:spPr>
            <p:txBody>
              <a:bodyPr rtlCol="0" anchor="ctr"/>
              <a:lstStyle/>
              <a:p>
                <a:endParaRPr lang="es-ES"/>
              </a:p>
            </p:txBody>
          </p:sp>
          <p:sp>
            <p:nvSpPr>
              <p:cNvPr id="61" name="Freeform: Shape 60">
                <a:extLst>
                  <a:ext uri="{FF2B5EF4-FFF2-40B4-BE49-F238E27FC236}">
                    <a16:creationId xmlns:a16="http://schemas.microsoft.com/office/drawing/2014/main" id="{2DEB5242-DF89-49C8-8C62-9C694B278EA9}"/>
                  </a:ext>
                </a:extLst>
              </p:cNvPr>
              <p:cNvSpPr/>
              <p:nvPr/>
            </p:nvSpPr>
            <p:spPr>
              <a:xfrm>
                <a:off x="7006682" y="1721330"/>
                <a:ext cx="252479" cy="534663"/>
              </a:xfrm>
              <a:custGeom>
                <a:avLst/>
                <a:gdLst>
                  <a:gd name="connsiteX0" fmla="*/ 222776 w 252479"/>
                  <a:gd name="connsiteY0" fmla="*/ 0 h 534663"/>
                  <a:gd name="connsiteX1" fmla="*/ 29704 w 252479"/>
                  <a:gd name="connsiteY1" fmla="*/ 0 h 534663"/>
                  <a:gd name="connsiteX2" fmla="*/ 0 w 252479"/>
                  <a:gd name="connsiteY2" fmla="*/ 29704 h 534663"/>
                  <a:gd name="connsiteX3" fmla="*/ 0 w 252479"/>
                  <a:gd name="connsiteY3" fmla="*/ 504960 h 534663"/>
                  <a:gd name="connsiteX4" fmla="*/ 29704 w 252479"/>
                  <a:gd name="connsiteY4" fmla="*/ 534663 h 534663"/>
                  <a:gd name="connsiteX5" fmla="*/ 222776 w 252479"/>
                  <a:gd name="connsiteY5" fmla="*/ 534663 h 534663"/>
                  <a:gd name="connsiteX6" fmla="*/ 252480 w 252479"/>
                  <a:gd name="connsiteY6" fmla="*/ 504960 h 534663"/>
                  <a:gd name="connsiteX7" fmla="*/ 252480 w 252479"/>
                  <a:gd name="connsiteY7" fmla="*/ 29704 h 534663"/>
                  <a:gd name="connsiteX8" fmla="*/ 222776 w 252479"/>
                  <a:gd name="connsiteY8" fmla="*/ 0 h 534663"/>
                  <a:gd name="connsiteX9" fmla="*/ 126240 w 252479"/>
                  <a:gd name="connsiteY9" fmla="*/ 497534 h 534663"/>
                  <a:gd name="connsiteX10" fmla="*/ 59407 w 252479"/>
                  <a:gd name="connsiteY10" fmla="*/ 430701 h 534663"/>
                  <a:gd name="connsiteX11" fmla="*/ 126240 w 252479"/>
                  <a:gd name="connsiteY11" fmla="*/ 363868 h 534663"/>
                  <a:gd name="connsiteX12" fmla="*/ 193073 w 252479"/>
                  <a:gd name="connsiteY12" fmla="*/ 430701 h 534663"/>
                  <a:gd name="connsiteX13" fmla="*/ 126240 w 252479"/>
                  <a:gd name="connsiteY13" fmla="*/ 497534 h 534663"/>
                  <a:gd name="connsiteX14" fmla="*/ 126240 w 252479"/>
                  <a:gd name="connsiteY14" fmla="*/ 334164 h 534663"/>
                  <a:gd name="connsiteX15" fmla="*/ 59407 w 252479"/>
                  <a:gd name="connsiteY15" fmla="*/ 267332 h 534663"/>
                  <a:gd name="connsiteX16" fmla="*/ 126240 w 252479"/>
                  <a:gd name="connsiteY16" fmla="*/ 200499 h 534663"/>
                  <a:gd name="connsiteX17" fmla="*/ 193073 w 252479"/>
                  <a:gd name="connsiteY17" fmla="*/ 267332 h 534663"/>
                  <a:gd name="connsiteX18" fmla="*/ 126240 w 252479"/>
                  <a:gd name="connsiteY18" fmla="*/ 334164 h 534663"/>
                  <a:gd name="connsiteX19" fmla="*/ 126240 w 252479"/>
                  <a:gd name="connsiteY19" fmla="*/ 170795 h 534663"/>
                  <a:gd name="connsiteX20" fmla="*/ 59407 w 252479"/>
                  <a:gd name="connsiteY20" fmla="*/ 103962 h 534663"/>
                  <a:gd name="connsiteX21" fmla="*/ 126240 w 252479"/>
                  <a:gd name="connsiteY21" fmla="*/ 37129 h 534663"/>
                  <a:gd name="connsiteX22" fmla="*/ 193073 w 252479"/>
                  <a:gd name="connsiteY22" fmla="*/ 103962 h 534663"/>
                  <a:gd name="connsiteX23" fmla="*/ 126240 w 252479"/>
                  <a:gd name="connsiteY23" fmla="*/ 170795 h 5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2479" h="534663">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w="7342" cap="flat">
                <a:noFill/>
                <a:prstDash val="solid"/>
                <a:miter/>
              </a:ln>
            </p:spPr>
            <p:txBody>
              <a:bodyPr rtlCol="0" anchor="ctr"/>
              <a:lstStyle/>
              <a:p>
                <a:endParaRPr lang="es-ES"/>
              </a:p>
            </p:txBody>
          </p:sp>
        </p:grpSp>
        <p:sp>
          <p:nvSpPr>
            <p:cNvPr id="40" name="Freeform: Shape 39">
              <a:extLst>
                <a:ext uri="{FF2B5EF4-FFF2-40B4-BE49-F238E27FC236}">
                  <a16:creationId xmlns:a16="http://schemas.microsoft.com/office/drawing/2014/main" id="{4B377C6D-8B8D-4221-AC2C-8B042E6BE575}"/>
                </a:ext>
              </a:extLst>
            </p:cNvPr>
            <p:cNvSpPr/>
            <p:nvPr/>
          </p:nvSpPr>
          <p:spPr>
            <a:xfrm>
              <a:off x="6679253" y="1537415"/>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sp>
        <p:nvSpPr>
          <p:cNvPr id="6" name="Left Brace 5">
            <a:extLst>
              <a:ext uri="{FF2B5EF4-FFF2-40B4-BE49-F238E27FC236}">
                <a16:creationId xmlns:a16="http://schemas.microsoft.com/office/drawing/2014/main" id="{0E81B8F6-E284-4341-8FD3-E755320870D1}"/>
              </a:ext>
            </a:extLst>
          </p:cNvPr>
          <p:cNvSpPr/>
          <p:nvPr/>
        </p:nvSpPr>
        <p:spPr>
          <a:xfrm rot="5400000">
            <a:off x="5832723" y="-1377778"/>
            <a:ext cx="508998" cy="8750759"/>
          </a:xfrm>
          <a:prstGeom prst="leftBrace">
            <a:avLst>
              <a:gd name="adj1" fmla="val 68912"/>
              <a:gd name="adj2" fmla="val 50000"/>
            </a:avLst>
          </a:prstGeom>
          <a:ln w="28575" cap="rnd">
            <a:solidFill>
              <a:schemeClr val="accent1"/>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nvGrpSpPr>
          <p:cNvPr id="64" name="Group 63">
            <a:extLst>
              <a:ext uri="{FF2B5EF4-FFF2-40B4-BE49-F238E27FC236}">
                <a16:creationId xmlns:a16="http://schemas.microsoft.com/office/drawing/2014/main" id="{BA507984-4004-4251-AE72-3B20563557B5}"/>
              </a:ext>
            </a:extLst>
          </p:cNvPr>
          <p:cNvGrpSpPr/>
          <p:nvPr/>
        </p:nvGrpSpPr>
        <p:grpSpPr>
          <a:xfrm>
            <a:off x="9968438" y="3438536"/>
            <a:ext cx="907339" cy="907339"/>
            <a:chOff x="9968440" y="3403790"/>
            <a:chExt cx="907339" cy="907339"/>
          </a:xfrm>
        </p:grpSpPr>
        <p:sp>
          <p:nvSpPr>
            <p:cNvPr id="65" name="Freeform: Shape 64">
              <a:extLst>
                <a:ext uri="{FF2B5EF4-FFF2-40B4-BE49-F238E27FC236}">
                  <a16:creationId xmlns:a16="http://schemas.microsoft.com/office/drawing/2014/main" id="{4AC4680C-19DE-4077-AA9D-7950EF0F7CD5}"/>
                </a:ext>
              </a:extLst>
            </p:cNvPr>
            <p:cNvSpPr/>
            <p:nvPr/>
          </p:nvSpPr>
          <p:spPr>
            <a:xfrm>
              <a:off x="9968440"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pic>
          <p:nvPicPr>
            <p:cNvPr id="69" name="Graphic 68">
              <a:extLst>
                <a:ext uri="{FF2B5EF4-FFF2-40B4-BE49-F238E27FC236}">
                  <a16:creationId xmlns:a16="http://schemas.microsoft.com/office/drawing/2014/main" id="{FA390D2F-16F7-416B-AF4F-418A9823F9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161271" y="3606014"/>
              <a:ext cx="521677" cy="502891"/>
            </a:xfrm>
            <a:prstGeom prst="rect">
              <a:avLst/>
            </a:prstGeom>
          </p:spPr>
        </p:pic>
      </p:grpSp>
      <p:grpSp>
        <p:nvGrpSpPr>
          <p:cNvPr id="70" name="Group 69">
            <a:extLst>
              <a:ext uri="{FF2B5EF4-FFF2-40B4-BE49-F238E27FC236}">
                <a16:creationId xmlns:a16="http://schemas.microsoft.com/office/drawing/2014/main" id="{172CFBFC-52A1-4A5C-9A71-1907AE6E27F5}"/>
              </a:ext>
            </a:extLst>
          </p:cNvPr>
          <p:cNvGrpSpPr/>
          <p:nvPr/>
        </p:nvGrpSpPr>
        <p:grpSpPr>
          <a:xfrm>
            <a:off x="1342969" y="3438536"/>
            <a:ext cx="907339" cy="907339"/>
            <a:chOff x="1347764" y="3403790"/>
            <a:chExt cx="907339" cy="907339"/>
          </a:xfrm>
        </p:grpSpPr>
        <p:sp>
          <p:nvSpPr>
            <p:cNvPr id="71" name="Freeform: Shape 70">
              <a:extLst>
                <a:ext uri="{FF2B5EF4-FFF2-40B4-BE49-F238E27FC236}">
                  <a16:creationId xmlns:a16="http://schemas.microsoft.com/office/drawing/2014/main" id="{626B74BD-C2AD-44B6-9C30-BB650A80FF21}"/>
                </a:ext>
              </a:extLst>
            </p:cNvPr>
            <p:cNvSpPr/>
            <p:nvPr/>
          </p:nvSpPr>
          <p:spPr>
            <a:xfrm>
              <a:off x="1347764" y="3403790"/>
              <a:ext cx="907339" cy="907339"/>
            </a:xfrm>
            <a:custGeom>
              <a:avLst/>
              <a:gdLst>
                <a:gd name="connsiteX0" fmla="*/ 361950 w 723900"/>
                <a:gd name="connsiteY0" fmla="*/ 57150 h 723900"/>
                <a:gd name="connsiteX1" fmla="*/ 57150 w 723900"/>
                <a:gd name="connsiteY1" fmla="*/ 361950 h 723900"/>
                <a:gd name="connsiteX2" fmla="*/ 361950 w 723900"/>
                <a:gd name="connsiteY2" fmla="*/ 666750 h 723900"/>
                <a:gd name="connsiteX3" fmla="*/ 666750 w 723900"/>
                <a:gd name="connsiteY3" fmla="*/ 361950 h 723900"/>
                <a:gd name="connsiteX4" fmla="*/ 361950 w 723900"/>
                <a:gd name="connsiteY4" fmla="*/ 57150 h 723900"/>
                <a:gd name="connsiteX5" fmla="*/ 361950 w 723900"/>
                <a:gd name="connsiteY5" fmla="*/ 723900 h 723900"/>
                <a:gd name="connsiteX6" fmla="*/ 0 w 723900"/>
                <a:gd name="connsiteY6" fmla="*/ 361950 h 723900"/>
                <a:gd name="connsiteX7" fmla="*/ 361950 w 723900"/>
                <a:gd name="connsiteY7" fmla="*/ 0 h 723900"/>
                <a:gd name="connsiteX8" fmla="*/ 723900 w 723900"/>
                <a:gd name="connsiteY8" fmla="*/ 361950 h 723900"/>
                <a:gd name="connsiteX9" fmla="*/ 361950 w 723900"/>
                <a:gd name="connsiteY9"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w="9525" cap="flat">
              <a:noFill/>
              <a:prstDash val="solid"/>
              <a:miter/>
            </a:ln>
          </p:spPr>
          <p:txBody>
            <a:bodyPr rtlCol="0" anchor="ctr"/>
            <a:lstStyle/>
            <a:p>
              <a:endParaRPr lang="es-ES"/>
            </a:p>
          </p:txBody>
        </p:sp>
        <p:grpSp>
          <p:nvGrpSpPr>
            <p:cNvPr id="72" name="Group 71">
              <a:extLst>
                <a:ext uri="{FF2B5EF4-FFF2-40B4-BE49-F238E27FC236}">
                  <a16:creationId xmlns:a16="http://schemas.microsoft.com/office/drawing/2014/main" id="{AFC12B04-F7E4-41FF-91F1-35CD8B67A65B}"/>
                </a:ext>
              </a:extLst>
            </p:cNvPr>
            <p:cNvGrpSpPr/>
            <p:nvPr/>
          </p:nvGrpSpPr>
          <p:grpSpPr>
            <a:xfrm>
              <a:off x="1535630" y="3560998"/>
              <a:ext cx="531607" cy="592923"/>
              <a:chOff x="1045285" y="2139084"/>
              <a:chExt cx="648186" cy="722948"/>
            </a:xfrm>
          </p:grpSpPr>
          <p:sp>
            <p:nvSpPr>
              <p:cNvPr id="73" name="Freeform: Shape 72">
                <a:extLst>
                  <a:ext uri="{FF2B5EF4-FFF2-40B4-BE49-F238E27FC236}">
                    <a16:creationId xmlns:a16="http://schemas.microsoft.com/office/drawing/2014/main" id="{CFCF7175-1B23-4D13-B3C9-9FDA6221CA5C}"/>
                  </a:ext>
                </a:extLst>
              </p:cNvPr>
              <p:cNvSpPr/>
              <p:nvPr/>
            </p:nvSpPr>
            <p:spPr>
              <a:xfrm>
                <a:off x="1126783" y="2585807"/>
                <a:ext cx="276225" cy="276225"/>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w="9525" cap="flat">
                <a:noFill/>
                <a:prstDash val="solid"/>
                <a:miter/>
              </a:ln>
            </p:spPr>
            <p:txBody>
              <a:bodyPr rtlCol="0" anchor="ctr"/>
              <a:lstStyle/>
              <a:p>
                <a:endParaRPr lang="es-ES"/>
              </a:p>
            </p:txBody>
          </p:sp>
          <p:sp>
            <p:nvSpPr>
              <p:cNvPr id="74" name="Freeform: Shape 73">
                <a:extLst>
                  <a:ext uri="{FF2B5EF4-FFF2-40B4-BE49-F238E27FC236}">
                    <a16:creationId xmlns:a16="http://schemas.microsoft.com/office/drawing/2014/main" id="{BA4A97E8-4C8B-4F0C-A678-DE968A2BD3E9}"/>
                  </a:ext>
                </a:extLst>
              </p:cNvPr>
              <p:cNvSpPr/>
              <p:nvPr/>
            </p:nvSpPr>
            <p:spPr>
              <a:xfrm rot="14849974">
                <a:off x="1412477" y="2360879"/>
                <a:ext cx="247656" cy="314332"/>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solidFill>
                <a:schemeClr val="accent1"/>
              </a:solidFill>
              <a:ln w="9525"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6AC91D4A-6B17-4575-9BA7-503FEFF64C66}"/>
                  </a:ext>
                </a:extLst>
              </p:cNvPr>
              <p:cNvSpPr/>
              <p:nvPr/>
            </p:nvSpPr>
            <p:spPr>
              <a:xfrm>
                <a:off x="1045285" y="2139084"/>
                <a:ext cx="300573" cy="429577"/>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w="9525" cap="flat">
                <a:noFill/>
                <a:prstDash val="solid"/>
                <a:miter/>
              </a:ln>
            </p:spPr>
            <p:txBody>
              <a:bodyPr rtlCol="0" anchor="ctr"/>
              <a:lstStyle/>
              <a:p>
                <a:endParaRPr lang="es-ES"/>
              </a:p>
            </p:txBody>
          </p:sp>
          <p:sp>
            <p:nvSpPr>
              <p:cNvPr id="76" name="Freeform: Shape 75">
                <a:extLst>
                  <a:ext uri="{FF2B5EF4-FFF2-40B4-BE49-F238E27FC236}">
                    <a16:creationId xmlns:a16="http://schemas.microsoft.com/office/drawing/2014/main" id="{1B321555-35EE-474F-B731-A207074852CB}"/>
                  </a:ext>
                </a:extLst>
              </p:cNvPr>
              <p:cNvSpPr/>
              <p:nvPr/>
            </p:nvSpPr>
            <p:spPr>
              <a:xfrm>
                <a:off x="1422058" y="2651529"/>
                <a:ext cx="252412" cy="152400"/>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w="9525" cap="flat">
                <a:noFill/>
                <a:prstDash val="solid"/>
                <a:miter/>
              </a:ln>
            </p:spPr>
            <p:txBody>
              <a:bodyPr rtlCol="0" anchor="ctr"/>
              <a:lstStyle/>
              <a:p>
                <a:endParaRPr lang="es-ES"/>
              </a:p>
            </p:txBody>
          </p:sp>
        </p:grpSp>
      </p:gr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spd="slow" advTm="4205">
        <p159:morph option="byObject"/>
      </p:transition>
    </mc:Choice>
    <mc:Fallback xmlns="">
      <p:transition spd="slow" advTm="42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750"/>
                                        <p:tgtEl>
                                          <p:spTgt spid="43"/>
                                        </p:tgtEl>
                                      </p:cBhvr>
                                    </p:animEffect>
                                    <p:anim calcmode="lin" valueType="num">
                                      <p:cBhvr>
                                        <p:cTn id="12" dur="750" fill="hold"/>
                                        <p:tgtEl>
                                          <p:spTgt spid="43"/>
                                        </p:tgtEl>
                                        <p:attrNameLst>
                                          <p:attrName>ppt_x</p:attrName>
                                        </p:attrNameLst>
                                      </p:cBhvr>
                                      <p:tavLst>
                                        <p:tav tm="0">
                                          <p:val>
                                            <p:strVal val="#ppt_x"/>
                                          </p:val>
                                        </p:tav>
                                        <p:tav tm="100000">
                                          <p:val>
                                            <p:strVal val="#ppt_x"/>
                                          </p:val>
                                        </p:tav>
                                      </p:tavLst>
                                    </p:anim>
                                    <p:anim calcmode="lin" valueType="num">
                                      <p:cBhvr>
                                        <p:cTn id="13" dur="750" fill="hold"/>
                                        <p:tgtEl>
                                          <p:spTgt spid="4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750"/>
                                        <p:tgtEl>
                                          <p:spTgt spid="25"/>
                                        </p:tgtEl>
                                      </p:cBhvr>
                                    </p:animEffect>
                                    <p:anim calcmode="lin" valueType="num">
                                      <p:cBhvr>
                                        <p:cTn id="17" dur="750" fill="hold"/>
                                        <p:tgtEl>
                                          <p:spTgt spid="25"/>
                                        </p:tgtEl>
                                        <p:attrNameLst>
                                          <p:attrName>ppt_x</p:attrName>
                                        </p:attrNameLst>
                                      </p:cBhvr>
                                      <p:tavLst>
                                        <p:tav tm="0">
                                          <p:val>
                                            <p:strVal val="#ppt_x"/>
                                          </p:val>
                                        </p:tav>
                                        <p:tav tm="100000">
                                          <p:val>
                                            <p:strVal val="#ppt_x"/>
                                          </p:val>
                                        </p:tav>
                                      </p:tavLst>
                                    </p:anim>
                                    <p:anim calcmode="lin" valueType="num">
                                      <p:cBhvr>
                                        <p:cTn id="18" dur="750" fill="hold"/>
                                        <p:tgtEl>
                                          <p:spTgt spid="2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750"/>
                                        <p:tgtEl>
                                          <p:spTgt spid="68"/>
                                        </p:tgtEl>
                                      </p:cBhvr>
                                    </p:animEffect>
                                    <p:anim calcmode="lin" valueType="num">
                                      <p:cBhvr>
                                        <p:cTn id="22" dur="750" fill="hold"/>
                                        <p:tgtEl>
                                          <p:spTgt spid="68"/>
                                        </p:tgtEl>
                                        <p:attrNameLst>
                                          <p:attrName>ppt_x</p:attrName>
                                        </p:attrNameLst>
                                      </p:cBhvr>
                                      <p:tavLst>
                                        <p:tav tm="0">
                                          <p:val>
                                            <p:strVal val="#ppt_x"/>
                                          </p:val>
                                        </p:tav>
                                        <p:tav tm="100000">
                                          <p:val>
                                            <p:strVal val="#ppt_x"/>
                                          </p:val>
                                        </p:tav>
                                      </p:tavLst>
                                    </p:anim>
                                    <p:anim calcmode="lin" valueType="num">
                                      <p:cBhvr>
                                        <p:cTn id="23" dur="750" fill="hold"/>
                                        <p:tgtEl>
                                          <p:spTgt spid="6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750"/>
                                        <p:tgtEl>
                                          <p:spTgt spid="38"/>
                                        </p:tgtEl>
                                      </p:cBhvr>
                                    </p:animEffect>
                                    <p:anim calcmode="lin" valueType="num">
                                      <p:cBhvr>
                                        <p:cTn id="27" dur="750" fill="hold"/>
                                        <p:tgtEl>
                                          <p:spTgt spid="38"/>
                                        </p:tgtEl>
                                        <p:attrNameLst>
                                          <p:attrName>ppt_x</p:attrName>
                                        </p:attrNameLst>
                                      </p:cBhvr>
                                      <p:tavLst>
                                        <p:tav tm="0">
                                          <p:val>
                                            <p:strVal val="#ppt_x"/>
                                          </p:val>
                                        </p:tav>
                                        <p:tav tm="100000">
                                          <p:val>
                                            <p:strVal val="#ppt_x"/>
                                          </p:val>
                                        </p:tav>
                                      </p:tavLst>
                                    </p:anim>
                                    <p:anim calcmode="lin" valueType="num">
                                      <p:cBhvr>
                                        <p:cTn id="28" dur="750" fill="hold"/>
                                        <p:tgtEl>
                                          <p:spTgt spid="38"/>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750"/>
                                        <p:tgtEl>
                                          <p:spTgt spid="64"/>
                                        </p:tgtEl>
                                      </p:cBhvr>
                                    </p:animEffect>
                                    <p:anim calcmode="lin" valueType="num">
                                      <p:cBhvr>
                                        <p:cTn id="32" dur="750" fill="hold"/>
                                        <p:tgtEl>
                                          <p:spTgt spid="64"/>
                                        </p:tgtEl>
                                        <p:attrNameLst>
                                          <p:attrName>ppt_x</p:attrName>
                                        </p:attrNameLst>
                                      </p:cBhvr>
                                      <p:tavLst>
                                        <p:tav tm="0">
                                          <p:val>
                                            <p:strVal val="#ppt_x"/>
                                          </p:val>
                                        </p:tav>
                                        <p:tav tm="100000">
                                          <p:val>
                                            <p:strVal val="#ppt_x"/>
                                          </p:val>
                                        </p:tav>
                                      </p:tavLst>
                                    </p:anim>
                                    <p:anim calcmode="lin" valueType="num">
                                      <p:cBhvr>
                                        <p:cTn id="33" dur="750" fill="hold"/>
                                        <p:tgtEl>
                                          <p:spTgt spid="6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750"/>
                                        <p:tgtEl>
                                          <p:spTgt spid="70"/>
                                        </p:tgtEl>
                                      </p:cBhvr>
                                    </p:animEffect>
                                    <p:anim calcmode="lin" valueType="num">
                                      <p:cBhvr>
                                        <p:cTn id="37" dur="750" fill="hold"/>
                                        <p:tgtEl>
                                          <p:spTgt spid="70"/>
                                        </p:tgtEl>
                                        <p:attrNameLst>
                                          <p:attrName>ppt_x</p:attrName>
                                        </p:attrNameLst>
                                      </p:cBhvr>
                                      <p:tavLst>
                                        <p:tav tm="0">
                                          <p:val>
                                            <p:strVal val="#ppt_x"/>
                                          </p:val>
                                        </p:tav>
                                        <p:tav tm="100000">
                                          <p:val>
                                            <p:strVal val="#ppt_x"/>
                                          </p:val>
                                        </p:tav>
                                      </p:tavLst>
                                    </p:anim>
                                    <p:anim calcmode="lin" valueType="num">
                                      <p:cBhvr>
                                        <p:cTn id="38" dur="750" fill="hold"/>
                                        <p:tgtEl>
                                          <p:spTgt spid="7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750"/>
                                        <p:tgtEl>
                                          <p:spTgt spid="63"/>
                                        </p:tgtEl>
                                      </p:cBhvr>
                                    </p:animEffect>
                                    <p:anim calcmode="lin" valueType="num">
                                      <p:cBhvr>
                                        <p:cTn id="42" dur="750" fill="hold"/>
                                        <p:tgtEl>
                                          <p:spTgt spid="63"/>
                                        </p:tgtEl>
                                        <p:attrNameLst>
                                          <p:attrName>ppt_x</p:attrName>
                                        </p:attrNameLst>
                                      </p:cBhvr>
                                      <p:tavLst>
                                        <p:tav tm="0">
                                          <p:val>
                                            <p:strVal val="#ppt_x"/>
                                          </p:val>
                                        </p:tav>
                                        <p:tav tm="100000">
                                          <p:val>
                                            <p:strVal val="#ppt_x"/>
                                          </p:val>
                                        </p:tav>
                                      </p:tavLst>
                                    </p:anim>
                                    <p:anim calcmode="lin" valueType="num">
                                      <p:cBhvr>
                                        <p:cTn id="43" dur="75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anim calcmode="lin" valueType="num">
                                      <p:cBhvr>
                                        <p:cTn id="53" dur="500" fill="hold"/>
                                        <p:tgtEl>
                                          <p:spTgt spid="5"/>
                                        </p:tgtEl>
                                        <p:attrNameLst>
                                          <p:attrName>ppt_x</p:attrName>
                                        </p:attrNameLst>
                                      </p:cBhvr>
                                      <p:tavLst>
                                        <p:tav tm="0">
                                          <p:val>
                                            <p:strVal val="#ppt_x"/>
                                          </p:val>
                                        </p:tav>
                                        <p:tav tm="100000">
                                          <p:val>
                                            <p:strVal val="#ppt_x"/>
                                          </p:val>
                                        </p:tav>
                                      </p:tavLst>
                                    </p:anim>
                                    <p:anim calcmode="lin" valueType="num">
                                      <p:cBhvr>
                                        <p:cTn id="54" dur="500" fill="hold"/>
                                        <p:tgtEl>
                                          <p:spTgt spid="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anim calcmode="lin" valueType="num">
                                      <p:cBhvr>
                                        <p:cTn id="58" dur="500" fill="hold"/>
                                        <p:tgtEl>
                                          <p:spTgt spid="7"/>
                                        </p:tgtEl>
                                        <p:attrNameLst>
                                          <p:attrName>ppt_x</p:attrName>
                                        </p:attrNameLst>
                                      </p:cBhvr>
                                      <p:tavLst>
                                        <p:tav tm="0">
                                          <p:val>
                                            <p:strVal val="#ppt_x"/>
                                          </p:val>
                                        </p:tav>
                                        <p:tav tm="100000">
                                          <p:val>
                                            <p:strVal val="#ppt_x"/>
                                          </p:val>
                                        </p:tav>
                                      </p:tavLst>
                                    </p:anim>
                                    <p:anim calcmode="lin" valueType="num">
                                      <p:cBhvr>
                                        <p:cTn id="59" dur="500" fill="hold"/>
                                        <p:tgtEl>
                                          <p:spTgt spid="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anim calcmode="lin" valueType="num">
                                      <p:cBhvr>
                                        <p:cTn id="63" dur="500" fill="hold"/>
                                        <p:tgtEl>
                                          <p:spTgt spid="8"/>
                                        </p:tgtEl>
                                        <p:attrNameLst>
                                          <p:attrName>ppt_x</p:attrName>
                                        </p:attrNameLst>
                                      </p:cBhvr>
                                      <p:tavLst>
                                        <p:tav tm="0">
                                          <p:val>
                                            <p:strVal val="#ppt_x"/>
                                          </p:val>
                                        </p:tav>
                                        <p:tav tm="100000">
                                          <p:val>
                                            <p:strVal val="#ppt_x"/>
                                          </p:val>
                                        </p:tav>
                                      </p:tavLst>
                                    </p:anim>
                                    <p:anim calcmode="lin" valueType="num">
                                      <p:cBhvr>
                                        <p:cTn id="64" dur="500" fill="hold"/>
                                        <p:tgtEl>
                                          <p:spTgt spid="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anim calcmode="lin" valueType="num">
                                      <p:cBhvr>
                                        <p:cTn id="68" dur="500" fill="hold"/>
                                        <p:tgtEl>
                                          <p:spTgt spid="9"/>
                                        </p:tgtEl>
                                        <p:attrNameLst>
                                          <p:attrName>ppt_x</p:attrName>
                                        </p:attrNameLst>
                                      </p:cBhvr>
                                      <p:tavLst>
                                        <p:tav tm="0">
                                          <p:val>
                                            <p:strVal val="#ppt_x"/>
                                          </p:val>
                                        </p:tav>
                                        <p:tav tm="100000">
                                          <p:val>
                                            <p:strVal val="#ppt_x"/>
                                          </p:val>
                                        </p:tav>
                                      </p:tavLst>
                                    </p:anim>
                                    <p:anim calcmode="lin" valueType="num">
                                      <p:cBhvr>
                                        <p:cTn id="69" dur="500" fill="hold"/>
                                        <p:tgtEl>
                                          <p:spTgt spid="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anim calcmode="lin" valueType="num">
                                      <p:cBhvr>
                                        <p:cTn id="73" dur="500" fill="hold"/>
                                        <p:tgtEl>
                                          <p:spTgt spid="10"/>
                                        </p:tgtEl>
                                        <p:attrNameLst>
                                          <p:attrName>ppt_x</p:attrName>
                                        </p:attrNameLst>
                                      </p:cBhvr>
                                      <p:tavLst>
                                        <p:tav tm="0">
                                          <p:val>
                                            <p:strVal val="#ppt_x"/>
                                          </p:val>
                                        </p:tav>
                                        <p:tav tm="100000">
                                          <p:val>
                                            <p:strVal val="#ppt_x"/>
                                          </p:val>
                                        </p:tav>
                                      </p:tavLst>
                                    </p:anim>
                                    <p:anim calcmode="lin" valueType="num">
                                      <p:cBhvr>
                                        <p:cTn id="74" dur="500" fill="hold"/>
                                        <p:tgtEl>
                                          <p:spTgt spid="1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anim calcmode="lin" valueType="num">
                                      <p:cBhvr>
                                        <p:cTn id="78" dur="500" fill="hold"/>
                                        <p:tgtEl>
                                          <p:spTgt spid="11"/>
                                        </p:tgtEl>
                                        <p:attrNameLst>
                                          <p:attrName>ppt_x</p:attrName>
                                        </p:attrNameLst>
                                      </p:cBhvr>
                                      <p:tavLst>
                                        <p:tav tm="0">
                                          <p:val>
                                            <p:strVal val="#ppt_x"/>
                                          </p:val>
                                        </p:tav>
                                        <p:tav tm="100000">
                                          <p:val>
                                            <p:strVal val="#ppt_x"/>
                                          </p:val>
                                        </p:tav>
                                      </p:tavLst>
                                    </p:anim>
                                    <p:anim calcmode="lin" valueType="num">
                                      <p:cBhvr>
                                        <p:cTn id="79" dur="500" fill="hold"/>
                                        <p:tgtEl>
                                          <p:spTgt spid="1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anim calcmode="lin" valueType="num">
                                      <p:cBhvr>
                                        <p:cTn id="83" dur="500" fill="hold"/>
                                        <p:tgtEl>
                                          <p:spTgt spid="14"/>
                                        </p:tgtEl>
                                        <p:attrNameLst>
                                          <p:attrName>ppt_x</p:attrName>
                                        </p:attrNameLst>
                                      </p:cBhvr>
                                      <p:tavLst>
                                        <p:tav tm="0">
                                          <p:val>
                                            <p:strVal val="#ppt_x"/>
                                          </p:val>
                                        </p:tav>
                                        <p:tav tm="100000">
                                          <p:val>
                                            <p:strVal val="#ppt_x"/>
                                          </p:val>
                                        </p:tav>
                                      </p:tavLst>
                                    </p:anim>
                                    <p:anim calcmode="lin" valueType="num">
                                      <p:cBhvr>
                                        <p:cTn id="84" dur="500" fill="hold"/>
                                        <p:tgtEl>
                                          <p:spTgt spid="1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anim calcmode="lin" valueType="num">
                                      <p:cBhvr>
                                        <p:cTn id="88" dur="500" fill="hold"/>
                                        <p:tgtEl>
                                          <p:spTgt spid="19"/>
                                        </p:tgtEl>
                                        <p:attrNameLst>
                                          <p:attrName>ppt_x</p:attrName>
                                        </p:attrNameLst>
                                      </p:cBhvr>
                                      <p:tavLst>
                                        <p:tav tm="0">
                                          <p:val>
                                            <p:strVal val="#ppt_x"/>
                                          </p:val>
                                        </p:tav>
                                        <p:tav tm="100000">
                                          <p:val>
                                            <p:strVal val="#ppt_x"/>
                                          </p:val>
                                        </p:tav>
                                      </p:tavLst>
                                    </p:anim>
                                    <p:anim calcmode="lin" valueType="num">
                                      <p:cBhvr>
                                        <p:cTn id="89" dur="5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anim calcmode="lin" valueType="num">
                                      <p:cBhvr>
                                        <p:cTn id="93" dur="500" fill="hold"/>
                                        <p:tgtEl>
                                          <p:spTgt spid="22"/>
                                        </p:tgtEl>
                                        <p:attrNameLst>
                                          <p:attrName>ppt_x</p:attrName>
                                        </p:attrNameLst>
                                      </p:cBhvr>
                                      <p:tavLst>
                                        <p:tav tm="0">
                                          <p:val>
                                            <p:strVal val="#ppt_x"/>
                                          </p:val>
                                        </p:tav>
                                        <p:tav tm="100000">
                                          <p:val>
                                            <p:strVal val="#ppt_x"/>
                                          </p:val>
                                        </p:tav>
                                      </p:tavLst>
                                    </p:anim>
                                    <p:anim calcmode="lin" valueType="num">
                                      <p:cBhvr>
                                        <p:cTn id="94" dur="500" fill="hold"/>
                                        <p:tgtEl>
                                          <p:spTgt spid="2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anim calcmode="lin" valueType="num">
                                      <p:cBhvr>
                                        <p:cTn id="98" dur="500" fill="hold"/>
                                        <p:tgtEl>
                                          <p:spTgt spid="26"/>
                                        </p:tgtEl>
                                        <p:attrNameLst>
                                          <p:attrName>ppt_x</p:attrName>
                                        </p:attrNameLst>
                                      </p:cBhvr>
                                      <p:tavLst>
                                        <p:tav tm="0">
                                          <p:val>
                                            <p:strVal val="#ppt_x"/>
                                          </p:val>
                                        </p:tav>
                                        <p:tav tm="100000">
                                          <p:val>
                                            <p:strVal val="#ppt_x"/>
                                          </p:val>
                                        </p:tav>
                                      </p:tavLst>
                                    </p:anim>
                                    <p:anim calcmode="lin" valueType="num">
                                      <p:cBhvr>
                                        <p:cTn id="99" dur="500" fill="hold"/>
                                        <p:tgtEl>
                                          <p:spTgt spid="2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anim calcmode="lin" valueType="num">
                                      <p:cBhvr>
                                        <p:cTn id="103" dur="500" fill="hold"/>
                                        <p:tgtEl>
                                          <p:spTgt spid="27"/>
                                        </p:tgtEl>
                                        <p:attrNameLst>
                                          <p:attrName>ppt_x</p:attrName>
                                        </p:attrNameLst>
                                      </p:cBhvr>
                                      <p:tavLst>
                                        <p:tav tm="0">
                                          <p:val>
                                            <p:strVal val="#ppt_x"/>
                                          </p:val>
                                        </p:tav>
                                        <p:tav tm="100000">
                                          <p:val>
                                            <p:strVal val="#ppt_x"/>
                                          </p:val>
                                        </p:tav>
                                      </p:tavLst>
                                    </p:anim>
                                    <p:anim calcmode="lin" valueType="num">
                                      <p:cBhvr>
                                        <p:cTn id="104" dur="500" fill="hold"/>
                                        <p:tgtEl>
                                          <p:spTgt spid="2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anim calcmode="lin" valueType="num">
                                      <p:cBhvr>
                                        <p:cTn id="108" dur="500" fill="hold"/>
                                        <p:tgtEl>
                                          <p:spTgt spid="28"/>
                                        </p:tgtEl>
                                        <p:attrNameLst>
                                          <p:attrName>ppt_x</p:attrName>
                                        </p:attrNameLst>
                                      </p:cBhvr>
                                      <p:tavLst>
                                        <p:tav tm="0">
                                          <p:val>
                                            <p:strVal val="#ppt_x"/>
                                          </p:val>
                                        </p:tav>
                                        <p:tav tm="100000">
                                          <p:val>
                                            <p:strVal val="#ppt_x"/>
                                          </p:val>
                                        </p:tav>
                                      </p:tavLst>
                                    </p:anim>
                                    <p:anim calcmode="lin" valueType="num">
                                      <p:cBhvr>
                                        <p:cTn id="109" dur="500" fill="hold"/>
                                        <p:tgtEl>
                                          <p:spTgt spid="2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anim calcmode="lin" valueType="num">
                                      <p:cBhvr>
                                        <p:cTn id="113" dur="500" fill="hold"/>
                                        <p:tgtEl>
                                          <p:spTgt spid="30"/>
                                        </p:tgtEl>
                                        <p:attrNameLst>
                                          <p:attrName>ppt_x</p:attrName>
                                        </p:attrNameLst>
                                      </p:cBhvr>
                                      <p:tavLst>
                                        <p:tav tm="0">
                                          <p:val>
                                            <p:strVal val="#ppt_x"/>
                                          </p:val>
                                        </p:tav>
                                        <p:tav tm="100000">
                                          <p:val>
                                            <p:strVal val="#ppt_x"/>
                                          </p:val>
                                        </p:tav>
                                      </p:tavLst>
                                    </p:anim>
                                    <p:anim calcmode="lin" valueType="num">
                                      <p:cBhvr>
                                        <p:cTn id="114" dur="5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anim calcmode="lin" valueType="num">
                                      <p:cBhvr>
                                        <p:cTn id="118" dur="500" fill="hold"/>
                                        <p:tgtEl>
                                          <p:spTgt spid="31"/>
                                        </p:tgtEl>
                                        <p:attrNameLst>
                                          <p:attrName>ppt_x</p:attrName>
                                        </p:attrNameLst>
                                      </p:cBhvr>
                                      <p:tavLst>
                                        <p:tav tm="0">
                                          <p:val>
                                            <p:strVal val="#ppt_x"/>
                                          </p:val>
                                        </p:tav>
                                        <p:tav tm="100000">
                                          <p:val>
                                            <p:strVal val="#ppt_x"/>
                                          </p:val>
                                        </p:tav>
                                      </p:tavLst>
                                    </p:anim>
                                    <p:anim calcmode="lin" valueType="num">
                                      <p:cBhvr>
                                        <p:cTn id="11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9" grpId="0" animBg="1"/>
      <p:bldP spid="22" grpId="0" animBg="1"/>
      <p:bldP spid="26" grpId="0" animBg="1"/>
      <p:bldP spid="27" grpId="0" animBg="1"/>
      <p:bldP spid="28" grpId="0" animBg="1"/>
      <p:bldP spid="30" grpId="0" animBg="1"/>
      <p:bldP spid="31"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4C953B-9D59-4D1D-979C-8442E55B08C9}"/>
              </a:ext>
            </a:extLst>
          </p:cNvPr>
          <p:cNvSpPr/>
          <p:nvPr/>
        </p:nvSpPr>
        <p:spPr>
          <a:xfrm>
            <a:off x="4393508" y="2081055"/>
            <a:ext cx="535700" cy="685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3" name="Graphic 2">
            <a:extLst>
              <a:ext uri="{FF2B5EF4-FFF2-40B4-BE49-F238E27FC236}">
                <a16:creationId xmlns:a16="http://schemas.microsoft.com/office/drawing/2014/main" id="{1B7359E9-5B82-4094-A3B4-EBCEEA30FF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4" y="4625776"/>
            <a:ext cx="522293" cy="522293"/>
          </a:xfrm>
          <a:prstGeom prst="rect">
            <a:avLst/>
          </a:prstGeom>
        </p:spPr>
      </p:pic>
      <p:pic>
        <p:nvPicPr>
          <p:cNvPr id="5" name="Graphic 4">
            <a:extLst>
              <a:ext uri="{FF2B5EF4-FFF2-40B4-BE49-F238E27FC236}">
                <a16:creationId xmlns:a16="http://schemas.microsoft.com/office/drawing/2014/main" id="{C8A7F31E-BEC2-4DB3-A3CB-2D85B67FFC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4578936"/>
            <a:ext cx="615972" cy="615972"/>
          </a:xfrm>
          <a:prstGeom prst="rect">
            <a:avLst/>
          </a:prstGeom>
        </p:spPr>
      </p:pic>
      <p:pic>
        <p:nvPicPr>
          <p:cNvPr id="11" name="Graphic 10">
            <a:extLst>
              <a:ext uri="{FF2B5EF4-FFF2-40B4-BE49-F238E27FC236}">
                <a16:creationId xmlns:a16="http://schemas.microsoft.com/office/drawing/2014/main" id="{962092A5-316B-473E-9F6B-C1BE4D4E6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4583846"/>
            <a:ext cx="603504" cy="564223"/>
          </a:xfrm>
          <a:prstGeom prst="rect">
            <a:avLst/>
          </a:prstGeom>
        </p:spPr>
      </p:pic>
      <p:pic>
        <p:nvPicPr>
          <p:cNvPr id="16" name="Graphic 15">
            <a:extLst>
              <a:ext uri="{FF2B5EF4-FFF2-40B4-BE49-F238E27FC236}">
                <a16:creationId xmlns:a16="http://schemas.microsoft.com/office/drawing/2014/main" id="{4C71B1AD-834A-4BA2-A56A-E0DBAC15AE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4604810"/>
            <a:ext cx="522293" cy="522293"/>
          </a:xfrm>
          <a:prstGeom prst="rect">
            <a:avLst/>
          </a:prstGeom>
        </p:spPr>
      </p:pic>
      <p:pic>
        <p:nvPicPr>
          <p:cNvPr id="17" name="Graphic 16">
            <a:extLst>
              <a:ext uri="{FF2B5EF4-FFF2-40B4-BE49-F238E27FC236}">
                <a16:creationId xmlns:a16="http://schemas.microsoft.com/office/drawing/2014/main" id="{4B655DB5-33C0-47B9-8F19-B4AC453FC4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5409010"/>
            <a:ext cx="522293" cy="522293"/>
          </a:xfrm>
          <a:prstGeom prst="rect">
            <a:avLst/>
          </a:prstGeom>
        </p:spPr>
      </p:pic>
      <p:pic>
        <p:nvPicPr>
          <p:cNvPr id="18" name="Graphic 17">
            <a:extLst>
              <a:ext uri="{FF2B5EF4-FFF2-40B4-BE49-F238E27FC236}">
                <a16:creationId xmlns:a16="http://schemas.microsoft.com/office/drawing/2014/main" id="{B62F0952-3A43-4473-BB29-7469D69623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6192243"/>
            <a:ext cx="522293" cy="522293"/>
          </a:xfrm>
          <a:prstGeom prst="rect">
            <a:avLst/>
          </a:prstGeom>
        </p:spPr>
      </p:pic>
      <p:pic>
        <p:nvPicPr>
          <p:cNvPr id="19" name="Graphic 18">
            <a:extLst>
              <a:ext uri="{FF2B5EF4-FFF2-40B4-BE49-F238E27FC236}">
                <a16:creationId xmlns:a16="http://schemas.microsoft.com/office/drawing/2014/main" id="{42345DC7-3DA9-4042-807A-3A42EB9749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5365728"/>
            <a:ext cx="615972" cy="615972"/>
          </a:xfrm>
          <a:prstGeom prst="rect">
            <a:avLst/>
          </a:prstGeom>
        </p:spPr>
      </p:pic>
      <p:pic>
        <p:nvPicPr>
          <p:cNvPr id="20" name="Graphic 19">
            <a:extLst>
              <a:ext uri="{FF2B5EF4-FFF2-40B4-BE49-F238E27FC236}">
                <a16:creationId xmlns:a16="http://schemas.microsoft.com/office/drawing/2014/main" id="{2BEE25D2-CF9F-4E78-A9E1-92407ADC9D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6145403"/>
            <a:ext cx="615972" cy="615972"/>
          </a:xfrm>
          <a:prstGeom prst="rect">
            <a:avLst/>
          </a:prstGeom>
        </p:spPr>
      </p:pic>
      <p:pic>
        <p:nvPicPr>
          <p:cNvPr id="21" name="Graphic 20">
            <a:extLst>
              <a:ext uri="{FF2B5EF4-FFF2-40B4-BE49-F238E27FC236}">
                <a16:creationId xmlns:a16="http://schemas.microsoft.com/office/drawing/2014/main" id="{B3802AC8-ED96-4119-BFEF-7B3B2A305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5367080"/>
            <a:ext cx="603504" cy="564223"/>
          </a:xfrm>
          <a:prstGeom prst="rect">
            <a:avLst/>
          </a:prstGeom>
        </p:spPr>
      </p:pic>
      <p:pic>
        <p:nvPicPr>
          <p:cNvPr id="23" name="Graphic 22">
            <a:extLst>
              <a:ext uri="{FF2B5EF4-FFF2-40B4-BE49-F238E27FC236}">
                <a16:creationId xmlns:a16="http://schemas.microsoft.com/office/drawing/2014/main" id="{30596A2E-865F-4170-B667-6A1AE3A5D9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6145403"/>
            <a:ext cx="603504" cy="564223"/>
          </a:xfrm>
          <a:prstGeom prst="rect">
            <a:avLst/>
          </a:prstGeom>
        </p:spPr>
      </p:pic>
      <p:pic>
        <p:nvPicPr>
          <p:cNvPr id="24" name="Graphic 23">
            <a:extLst>
              <a:ext uri="{FF2B5EF4-FFF2-40B4-BE49-F238E27FC236}">
                <a16:creationId xmlns:a16="http://schemas.microsoft.com/office/drawing/2014/main" id="{D7D51AE3-4412-4CA5-89CB-C43D3BABE3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6166367"/>
            <a:ext cx="522293" cy="522293"/>
          </a:xfrm>
          <a:prstGeom prst="rect">
            <a:avLst/>
          </a:prstGeom>
        </p:spPr>
      </p:pic>
      <p:pic>
        <p:nvPicPr>
          <p:cNvPr id="25" name="Graphic 24">
            <a:extLst>
              <a:ext uri="{FF2B5EF4-FFF2-40B4-BE49-F238E27FC236}">
                <a16:creationId xmlns:a16="http://schemas.microsoft.com/office/drawing/2014/main" id="{E65CB83B-715D-4001-A77F-CE0F984DEC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8163" y="5409010"/>
            <a:ext cx="522293" cy="522293"/>
          </a:xfrm>
          <a:prstGeom prst="rect">
            <a:avLst/>
          </a:prstGeom>
        </p:spPr>
      </p:pic>
      <p:sp>
        <p:nvSpPr>
          <p:cNvPr id="12" name="TextBox 11">
            <a:extLst>
              <a:ext uri="{FF2B5EF4-FFF2-40B4-BE49-F238E27FC236}">
                <a16:creationId xmlns:a16="http://schemas.microsoft.com/office/drawing/2014/main" id="{7EB14A95-B8A3-4F06-BA84-63DB4AFA97D4}"/>
              </a:ext>
            </a:extLst>
          </p:cNvPr>
          <p:cNvSpPr txBox="1"/>
          <p:nvPr/>
        </p:nvSpPr>
        <p:spPr>
          <a:xfrm>
            <a:off x="8065213" y="3893904"/>
            <a:ext cx="2537717" cy="461665"/>
          </a:xfrm>
          <a:prstGeom prst="rect">
            <a:avLst/>
          </a:prstGeom>
          <a:noFill/>
        </p:spPr>
        <p:txBody>
          <a:bodyPr wrap="square" rtlCol="0">
            <a:spAutoFit/>
          </a:bodyPr>
          <a:lstStyle/>
          <a:p>
            <a:pPr algn="l">
              <a:buClr>
                <a:srgbClr val="008CCF"/>
              </a:buClr>
            </a:pPr>
            <a:r>
              <a:rPr lang="en-US" sz="2400" dirty="0"/>
              <a:t>DATA </a:t>
            </a:r>
          </a:p>
        </p:txBody>
      </p:sp>
      <p:sp>
        <p:nvSpPr>
          <p:cNvPr id="27" name="Freeform: Shape 26">
            <a:extLst>
              <a:ext uri="{FF2B5EF4-FFF2-40B4-BE49-F238E27FC236}">
                <a16:creationId xmlns:a16="http://schemas.microsoft.com/office/drawing/2014/main" id="{722406E8-B1D4-43B5-AF22-84AAEC976D3A}"/>
              </a:ext>
            </a:extLst>
          </p:cNvPr>
          <p:cNvSpPr/>
          <p:nvPr/>
        </p:nvSpPr>
        <p:spPr>
          <a:xfrm>
            <a:off x="5298151" y="3738029"/>
            <a:ext cx="632638" cy="632638"/>
          </a:xfrm>
          <a:custGeom>
            <a:avLst/>
            <a:gdLst>
              <a:gd name="connsiteX0" fmla="*/ 312403 w 312403"/>
              <a:gd name="connsiteY0" fmla="*/ 156202 h 312403"/>
              <a:gd name="connsiteX1" fmla="*/ 156202 w 312403"/>
              <a:gd name="connsiteY1" fmla="*/ 312403 h 312403"/>
              <a:gd name="connsiteX2" fmla="*/ 0 w 312403"/>
              <a:gd name="connsiteY2" fmla="*/ 156202 h 312403"/>
              <a:gd name="connsiteX3" fmla="*/ 156202 w 312403"/>
              <a:gd name="connsiteY3" fmla="*/ 0 h 312403"/>
              <a:gd name="connsiteX4" fmla="*/ 312403 w 312403"/>
              <a:gd name="connsiteY4" fmla="*/ 156202 h 312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03" h="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w="17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99013BC-1FFF-4CD3-94AB-E73A4DA2A3D5}"/>
              </a:ext>
            </a:extLst>
          </p:cNvPr>
          <p:cNvSpPr/>
          <p:nvPr/>
        </p:nvSpPr>
        <p:spPr>
          <a:xfrm>
            <a:off x="4395146" y="3786680"/>
            <a:ext cx="535337" cy="535337"/>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B773804-EB86-41D2-B2DF-2592ECE0BA04}"/>
              </a:ext>
            </a:extLst>
          </p:cNvPr>
          <p:cNvSpPr/>
          <p:nvPr/>
        </p:nvSpPr>
        <p:spPr>
          <a:xfrm>
            <a:off x="6286212" y="3766348"/>
            <a:ext cx="617563" cy="576185"/>
          </a:xfrm>
          <a:custGeom>
            <a:avLst/>
            <a:gdLst>
              <a:gd name="connsiteX0" fmla="*/ 19038 w 304959"/>
              <a:gd name="connsiteY0" fmla="*/ 284330 h 284526"/>
              <a:gd name="connsiteX1" fmla="*/ 285786 w 304959"/>
              <a:gd name="connsiteY1" fmla="*/ 284330 h 284526"/>
              <a:gd name="connsiteX2" fmla="*/ 304887 w 304959"/>
              <a:gd name="connsiteY2" fmla="*/ 265243 h 284526"/>
              <a:gd name="connsiteX3" fmla="*/ 302576 w 304959"/>
              <a:gd name="connsiteY3" fmla="*/ 256130 h 284526"/>
              <a:gd name="connsiteX4" fmla="*/ 169211 w 304959"/>
              <a:gd name="connsiteY4" fmla="*/ 9825 h 284526"/>
              <a:gd name="connsiteX5" fmla="*/ 143337 w 304959"/>
              <a:gd name="connsiteY5" fmla="*/ 2101 h 284526"/>
              <a:gd name="connsiteX6" fmla="*/ 135613 w 304959"/>
              <a:gd name="connsiteY6" fmla="*/ 9825 h 284526"/>
              <a:gd name="connsiteX7" fmla="*/ 2230 w 304959"/>
              <a:gd name="connsiteY7" fmla="*/ 256130 h 284526"/>
              <a:gd name="connsiteX8" fmla="*/ 9953 w 304959"/>
              <a:gd name="connsiteY8" fmla="*/ 282030 h 284526"/>
              <a:gd name="connsiteX9" fmla="*/ 19038 w 304959"/>
              <a:gd name="connsiteY9" fmla="*/ 284330 h 28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959" h="284526">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w="179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0EA6F95-F003-480A-B02F-AFAFE81C8747}"/>
              </a:ext>
            </a:extLst>
          </p:cNvPr>
          <p:cNvSpPr/>
          <p:nvPr/>
        </p:nvSpPr>
        <p:spPr>
          <a:xfrm>
            <a:off x="4393508" y="2642356"/>
            <a:ext cx="535700" cy="881901"/>
          </a:xfrm>
          <a:custGeom>
            <a:avLst/>
            <a:gdLst>
              <a:gd name="connsiteX0" fmla="*/ 240511 w 264534"/>
              <a:gd name="connsiteY0" fmla="*/ 0 h 435492"/>
              <a:gd name="connsiteX1" fmla="*/ 264535 w 264534"/>
              <a:gd name="connsiteY1" fmla="*/ 0 h 435492"/>
              <a:gd name="connsiteX2" fmla="*/ 264535 w 264534"/>
              <a:gd name="connsiteY2" fmla="*/ 435493 h 435492"/>
              <a:gd name="connsiteX3" fmla="*/ 240511 w 264534"/>
              <a:gd name="connsiteY3" fmla="*/ 435493 h 435492"/>
              <a:gd name="connsiteX4" fmla="*/ 24024 w 264534"/>
              <a:gd name="connsiteY4" fmla="*/ 435493 h 435492"/>
              <a:gd name="connsiteX5" fmla="*/ 0 w 264534"/>
              <a:gd name="connsiteY5" fmla="*/ 435493 h 435492"/>
              <a:gd name="connsiteX6" fmla="*/ 0 w 264534"/>
              <a:gd name="connsiteY6" fmla="*/ 0 h 435492"/>
              <a:gd name="connsiteX7" fmla="*/ 24024 w 264534"/>
              <a:gd name="connsiteY7" fmla="*/ 0 h 4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35492">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761B183-F577-4219-A9FA-8D4F11ACCADE}"/>
              </a:ext>
            </a:extLst>
          </p:cNvPr>
          <p:cNvSpPr/>
          <p:nvPr/>
        </p:nvSpPr>
        <p:spPr>
          <a:xfrm>
            <a:off x="4393508" y="3291028"/>
            <a:ext cx="535700" cy="233229"/>
          </a:xfrm>
          <a:custGeom>
            <a:avLst/>
            <a:gdLst>
              <a:gd name="connsiteX0" fmla="*/ 240511 w 264534"/>
              <a:gd name="connsiteY0" fmla="*/ 0 h 115171"/>
              <a:gd name="connsiteX1" fmla="*/ 264535 w 264534"/>
              <a:gd name="connsiteY1" fmla="*/ 0 h 115171"/>
              <a:gd name="connsiteX2" fmla="*/ 264535 w 264534"/>
              <a:gd name="connsiteY2" fmla="*/ 115172 h 115171"/>
              <a:gd name="connsiteX3" fmla="*/ 240511 w 264534"/>
              <a:gd name="connsiteY3" fmla="*/ 115172 h 115171"/>
              <a:gd name="connsiteX4" fmla="*/ 24024 w 264534"/>
              <a:gd name="connsiteY4" fmla="*/ 115172 h 115171"/>
              <a:gd name="connsiteX5" fmla="*/ 0 w 264534"/>
              <a:gd name="connsiteY5" fmla="*/ 115172 h 115171"/>
              <a:gd name="connsiteX6" fmla="*/ 0 w 264534"/>
              <a:gd name="connsiteY6" fmla="*/ 0 h 115171"/>
              <a:gd name="connsiteX7" fmla="*/ 24024 w 264534"/>
              <a:gd name="connsiteY7" fmla="*/ 0 h 11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115171">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FAA59A3A-27DA-4A25-B80B-30207BCCE96A}"/>
              </a:ext>
            </a:extLst>
          </p:cNvPr>
          <p:cNvSpPr/>
          <p:nvPr/>
        </p:nvSpPr>
        <p:spPr>
          <a:xfrm>
            <a:off x="7263154" y="3786680"/>
            <a:ext cx="535337" cy="535337"/>
          </a:xfrm>
          <a:custGeom>
            <a:avLst/>
            <a:gdLst>
              <a:gd name="connsiteX0" fmla="*/ 241159 w 264355"/>
              <a:gd name="connsiteY0" fmla="*/ 0 h 264355"/>
              <a:gd name="connsiteX1" fmla="*/ 264355 w 264355"/>
              <a:gd name="connsiteY1" fmla="*/ 0 h 264355"/>
              <a:gd name="connsiteX2" fmla="*/ 264355 w 264355"/>
              <a:gd name="connsiteY2" fmla="*/ 264355 h 264355"/>
              <a:gd name="connsiteX3" fmla="*/ 241159 w 264355"/>
              <a:gd name="connsiteY3" fmla="*/ 264355 h 264355"/>
              <a:gd name="connsiteX4" fmla="*/ 23196 w 264355"/>
              <a:gd name="connsiteY4" fmla="*/ 264355 h 264355"/>
              <a:gd name="connsiteX5" fmla="*/ 0 w 264355"/>
              <a:gd name="connsiteY5" fmla="*/ 264355 h 264355"/>
              <a:gd name="connsiteX6" fmla="*/ 0 w 264355"/>
              <a:gd name="connsiteY6" fmla="*/ 0 h 264355"/>
              <a:gd name="connsiteX7" fmla="*/ 23196 w 264355"/>
              <a:gd name="connsiteY7" fmla="*/ 0 h 26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55" h="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w="179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AE1CBA4-9049-4F0F-A880-347060346074}"/>
              </a:ext>
            </a:extLst>
          </p:cNvPr>
          <p:cNvSpPr/>
          <p:nvPr/>
        </p:nvSpPr>
        <p:spPr>
          <a:xfrm>
            <a:off x="7261516" y="1873425"/>
            <a:ext cx="535700" cy="1650834"/>
          </a:xfrm>
          <a:custGeom>
            <a:avLst/>
            <a:gdLst>
              <a:gd name="connsiteX0" fmla="*/ 240511 w 264534"/>
              <a:gd name="connsiteY0" fmla="*/ 0 h 815199"/>
              <a:gd name="connsiteX1" fmla="*/ 264535 w 264534"/>
              <a:gd name="connsiteY1" fmla="*/ 0 h 815199"/>
              <a:gd name="connsiteX2" fmla="*/ 264535 w 264534"/>
              <a:gd name="connsiteY2" fmla="*/ 815200 h 815199"/>
              <a:gd name="connsiteX3" fmla="*/ 240511 w 264534"/>
              <a:gd name="connsiteY3" fmla="*/ 815200 h 815199"/>
              <a:gd name="connsiteX4" fmla="*/ 24024 w 264534"/>
              <a:gd name="connsiteY4" fmla="*/ 815200 h 815199"/>
              <a:gd name="connsiteX5" fmla="*/ 0 w 264534"/>
              <a:gd name="connsiteY5" fmla="*/ 815200 h 815199"/>
              <a:gd name="connsiteX6" fmla="*/ 0 w 264534"/>
              <a:gd name="connsiteY6" fmla="*/ 0 h 815199"/>
              <a:gd name="connsiteX7" fmla="*/ 24024 w 264534"/>
              <a:gd name="connsiteY7" fmla="*/ 0 h 81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815199">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F57B266-1691-4E61-A6E2-061DECE5D78D}"/>
              </a:ext>
            </a:extLst>
          </p:cNvPr>
          <p:cNvSpPr/>
          <p:nvPr/>
        </p:nvSpPr>
        <p:spPr>
          <a:xfrm>
            <a:off x="5366515" y="2893809"/>
            <a:ext cx="535700" cy="630451"/>
          </a:xfrm>
          <a:custGeom>
            <a:avLst/>
            <a:gdLst>
              <a:gd name="connsiteX0" fmla="*/ 240511 w 264534"/>
              <a:gd name="connsiteY0" fmla="*/ 0 h 311323"/>
              <a:gd name="connsiteX1" fmla="*/ 264535 w 264534"/>
              <a:gd name="connsiteY1" fmla="*/ 0 h 311323"/>
              <a:gd name="connsiteX2" fmla="*/ 264535 w 264534"/>
              <a:gd name="connsiteY2" fmla="*/ 311323 h 311323"/>
              <a:gd name="connsiteX3" fmla="*/ 240511 w 264534"/>
              <a:gd name="connsiteY3" fmla="*/ 311323 h 311323"/>
              <a:gd name="connsiteX4" fmla="*/ 24024 w 264534"/>
              <a:gd name="connsiteY4" fmla="*/ 311323 h 311323"/>
              <a:gd name="connsiteX5" fmla="*/ 0 w 264534"/>
              <a:gd name="connsiteY5" fmla="*/ 311323 h 311323"/>
              <a:gd name="connsiteX6" fmla="*/ 0 w 264534"/>
              <a:gd name="connsiteY6" fmla="*/ 0 h 311323"/>
              <a:gd name="connsiteX7" fmla="*/ 24024 w 264534"/>
              <a:gd name="connsiteY7" fmla="*/ 0 h 31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311323">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611DE8E-7A63-4CE3-AA04-A6A6E37E1672}"/>
              </a:ext>
            </a:extLst>
          </p:cNvPr>
          <p:cNvSpPr/>
          <p:nvPr/>
        </p:nvSpPr>
        <p:spPr>
          <a:xfrm>
            <a:off x="5366515" y="3057799"/>
            <a:ext cx="535700" cy="466460"/>
          </a:xfrm>
          <a:custGeom>
            <a:avLst/>
            <a:gdLst>
              <a:gd name="connsiteX0" fmla="*/ 240511 w 264534"/>
              <a:gd name="connsiteY0" fmla="*/ 0 h 230343"/>
              <a:gd name="connsiteX1" fmla="*/ 264535 w 264534"/>
              <a:gd name="connsiteY1" fmla="*/ 0 h 230343"/>
              <a:gd name="connsiteX2" fmla="*/ 264535 w 264534"/>
              <a:gd name="connsiteY2" fmla="*/ 230343 h 230343"/>
              <a:gd name="connsiteX3" fmla="*/ 240511 w 264534"/>
              <a:gd name="connsiteY3" fmla="*/ 230343 h 230343"/>
              <a:gd name="connsiteX4" fmla="*/ 24024 w 264534"/>
              <a:gd name="connsiteY4" fmla="*/ 230343 h 230343"/>
              <a:gd name="connsiteX5" fmla="*/ 0 w 264534"/>
              <a:gd name="connsiteY5" fmla="*/ 230343 h 230343"/>
              <a:gd name="connsiteX6" fmla="*/ 0 w 264534"/>
              <a:gd name="connsiteY6" fmla="*/ 0 h 230343"/>
              <a:gd name="connsiteX7" fmla="*/ 24024 w 264534"/>
              <a:gd name="connsiteY7" fmla="*/ 0 h 23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230343">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90261EF-E41B-4000-B3D5-CBAB042E834F}"/>
              </a:ext>
            </a:extLst>
          </p:cNvPr>
          <p:cNvSpPr/>
          <p:nvPr/>
        </p:nvSpPr>
        <p:spPr>
          <a:xfrm>
            <a:off x="6314014" y="2281578"/>
            <a:ext cx="535700" cy="1242681"/>
          </a:xfrm>
          <a:custGeom>
            <a:avLst/>
            <a:gdLst>
              <a:gd name="connsiteX0" fmla="*/ 240511 w 264534"/>
              <a:gd name="connsiteY0" fmla="*/ 0 h 613649"/>
              <a:gd name="connsiteX1" fmla="*/ 264535 w 264534"/>
              <a:gd name="connsiteY1" fmla="*/ 0 h 613649"/>
              <a:gd name="connsiteX2" fmla="*/ 264535 w 264534"/>
              <a:gd name="connsiteY2" fmla="*/ 613649 h 613649"/>
              <a:gd name="connsiteX3" fmla="*/ 240511 w 264534"/>
              <a:gd name="connsiteY3" fmla="*/ 613649 h 613649"/>
              <a:gd name="connsiteX4" fmla="*/ 24024 w 264534"/>
              <a:gd name="connsiteY4" fmla="*/ 613649 h 613649"/>
              <a:gd name="connsiteX5" fmla="*/ 0 w 264534"/>
              <a:gd name="connsiteY5" fmla="*/ 613649 h 613649"/>
              <a:gd name="connsiteX6" fmla="*/ 0 w 264534"/>
              <a:gd name="connsiteY6" fmla="*/ 0 h 613649"/>
              <a:gd name="connsiteX7" fmla="*/ 24024 w 264534"/>
              <a:gd name="connsiteY7" fmla="*/ 0 h 6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13649">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w="179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D727020-E41F-4120-9A34-3E681B69DDDC}"/>
              </a:ext>
            </a:extLst>
          </p:cNvPr>
          <p:cNvSpPr/>
          <p:nvPr/>
        </p:nvSpPr>
        <p:spPr>
          <a:xfrm>
            <a:off x="6314014" y="2624134"/>
            <a:ext cx="535700" cy="900123"/>
          </a:xfrm>
          <a:custGeom>
            <a:avLst/>
            <a:gdLst>
              <a:gd name="connsiteX0" fmla="*/ 240511 w 264534"/>
              <a:gd name="connsiteY0" fmla="*/ 0 h 444490"/>
              <a:gd name="connsiteX1" fmla="*/ 264535 w 264534"/>
              <a:gd name="connsiteY1" fmla="*/ 0 h 444490"/>
              <a:gd name="connsiteX2" fmla="*/ 264535 w 264534"/>
              <a:gd name="connsiteY2" fmla="*/ 444491 h 444490"/>
              <a:gd name="connsiteX3" fmla="*/ 240511 w 264534"/>
              <a:gd name="connsiteY3" fmla="*/ 444491 h 444490"/>
              <a:gd name="connsiteX4" fmla="*/ 24024 w 264534"/>
              <a:gd name="connsiteY4" fmla="*/ 444491 h 444490"/>
              <a:gd name="connsiteX5" fmla="*/ 0 w 264534"/>
              <a:gd name="connsiteY5" fmla="*/ 444491 h 444490"/>
              <a:gd name="connsiteX6" fmla="*/ 0 w 264534"/>
              <a:gd name="connsiteY6" fmla="*/ 0 h 444490"/>
              <a:gd name="connsiteX7" fmla="*/ 24024 w 264534"/>
              <a:gd name="connsiteY7" fmla="*/ 0 h 44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444490">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BF14F29C-B2C0-4691-9FBF-3BD8FCABEE22}"/>
              </a:ext>
            </a:extLst>
          </p:cNvPr>
          <p:cNvSpPr/>
          <p:nvPr/>
        </p:nvSpPr>
        <p:spPr>
          <a:xfrm>
            <a:off x="7261516" y="2124876"/>
            <a:ext cx="535700" cy="1399383"/>
          </a:xfrm>
          <a:custGeom>
            <a:avLst/>
            <a:gdLst>
              <a:gd name="connsiteX0" fmla="*/ 240511 w 264534"/>
              <a:gd name="connsiteY0" fmla="*/ 0 h 691030"/>
              <a:gd name="connsiteX1" fmla="*/ 264535 w 264534"/>
              <a:gd name="connsiteY1" fmla="*/ 0 h 691030"/>
              <a:gd name="connsiteX2" fmla="*/ 264535 w 264534"/>
              <a:gd name="connsiteY2" fmla="*/ 691030 h 691030"/>
              <a:gd name="connsiteX3" fmla="*/ 240511 w 264534"/>
              <a:gd name="connsiteY3" fmla="*/ 691030 h 691030"/>
              <a:gd name="connsiteX4" fmla="*/ 24024 w 264534"/>
              <a:gd name="connsiteY4" fmla="*/ 691030 h 691030"/>
              <a:gd name="connsiteX5" fmla="*/ 0 w 264534"/>
              <a:gd name="connsiteY5" fmla="*/ 691030 h 691030"/>
              <a:gd name="connsiteX6" fmla="*/ 0 w 264534"/>
              <a:gd name="connsiteY6" fmla="*/ 0 h 691030"/>
              <a:gd name="connsiteX7" fmla="*/ 24024 w 264534"/>
              <a:gd name="connsiteY7" fmla="*/ 0 h 69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534" h="691030">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w="1795" cap="flat">
            <a:noFill/>
            <a:prstDash val="solid"/>
            <a:miter/>
          </a:ln>
        </p:spPr>
        <p:txBody>
          <a:bodyPr rtlCol="0" anchor="ctr"/>
          <a:lstStyle/>
          <a:p>
            <a:endParaRPr lang="en-US" dirty="0"/>
          </a:p>
        </p:txBody>
      </p:sp>
      <p:sp>
        <p:nvSpPr>
          <p:cNvPr id="41" name="Rectangle 40">
            <a:extLst>
              <a:ext uri="{FF2B5EF4-FFF2-40B4-BE49-F238E27FC236}">
                <a16:creationId xmlns:a16="http://schemas.microsoft.com/office/drawing/2014/main" id="{C4EBC35D-48DC-4931-80DA-8CF1B4A362B0}"/>
              </a:ext>
            </a:extLst>
          </p:cNvPr>
          <p:cNvSpPr/>
          <p:nvPr/>
        </p:nvSpPr>
        <p:spPr>
          <a:xfrm>
            <a:off x="6314014" y="2409247"/>
            <a:ext cx="535700" cy="68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7F501ED-FD6B-4B54-BBCC-758F997A0A2C}"/>
              </a:ext>
            </a:extLst>
          </p:cNvPr>
          <p:cNvSpPr/>
          <p:nvPr/>
        </p:nvSpPr>
        <p:spPr>
          <a:xfrm>
            <a:off x="7261516" y="2119083"/>
            <a:ext cx="535700" cy="837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F41696E-0CB9-4B84-9F96-BF3189209888}"/>
              </a:ext>
            </a:extLst>
          </p:cNvPr>
          <p:cNvSpPr/>
          <p:nvPr/>
        </p:nvSpPr>
        <p:spPr>
          <a:xfrm>
            <a:off x="5366512" y="1898748"/>
            <a:ext cx="535700" cy="107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A6F0DE-1923-4B08-9806-B44DEF930403}"/>
              </a:ext>
            </a:extLst>
          </p:cNvPr>
          <p:cNvSpPr/>
          <p:nvPr/>
        </p:nvSpPr>
        <p:spPr>
          <a:xfrm>
            <a:off x="5366512" y="2170999"/>
            <a:ext cx="535700" cy="1147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88138320"/>
      </p:ext>
    </p:extLst>
  </p:cSld>
  <p:clrMapOvr>
    <a:masterClrMapping/>
  </p:clrMapOvr>
  <mc:AlternateContent xmlns:mc="http://schemas.openxmlformats.org/markup-compatibility/2006" xmlns:p159="http://schemas.microsoft.com/office/powerpoint/2015/09/main">
    <mc:Choice Requires="p159">
      <p:transition spd="slow" advTm="6970">
        <p159:morph option="byObject"/>
      </p:transition>
    </mc:Choice>
    <mc:Fallback xmlns="">
      <p:transition spd="slow" advTm="69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p:tgtEl>
                                          <p:spTgt spid="14"/>
                                        </p:tgtEl>
                                        <p:attrNameLst>
                                          <p:attrName>ppt_y</p:attrName>
                                        </p:attrNameLst>
                                      </p:cBhvr>
                                      <p:tavLst>
                                        <p:tav tm="0">
                                          <p:val>
                                            <p:strVal val="#ppt_y+#ppt_h*1.125000"/>
                                          </p:val>
                                        </p:tav>
                                        <p:tav tm="100000">
                                          <p:val>
                                            <p:strVal val="#ppt_y"/>
                                          </p:val>
                                        </p:tav>
                                      </p:tavLst>
                                    </p:anim>
                                    <p:animEffect transition="in" filter="wipe(up)">
                                      <p:cBhvr>
                                        <p:cTn id="8" dur="1750"/>
                                        <p:tgtEl>
                                          <p:spTgt spid="1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750"/>
                                        <p:tgtEl>
                                          <p:spTgt spid="41"/>
                                        </p:tgtEl>
                                        <p:attrNameLst>
                                          <p:attrName>ppt_y</p:attrName>
                                        </p:attrNameLst>
                                      </p:cBhvr>
                                      <p:tavLst>
                                        <p:tav tm="0">
                                          <p:val>
                                            <p:strVal val="#ppt_y+#ppt_h*1.125000"/>
                                          </p:val>
                                        </p:tav>
                                        <p:tav tm="100000">
                                          <p:val>
                                            <p:strVal val="#ppt_y"/>
                                          </p:val>
                                        </p:tav>
                                      </p:tavLst>
                                    </p:anim>
                                    <p:animEffect transition="in" filter="wipe(up)">
                                      <p:cBhvr>
                                        <p:cTn id="12" dur="1750"/>
                                        <p:tgtEl>
                                          <p:spTgt spid="4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750"/>
                                        <p:tgtEl>
                                          <p:spTgt spid="42"/>
                                        </p:tgtEl>
                                        <p:attrNameLst>
                                          <p:attrName>ppt_y</p:attrName>
                                        </p:attrNameLst>
                                      </p:cBhvr>
                                      <p:tavLst>
                                        <p:tav tm="0">
                                          <p:val>
                                            <p:strVal val="#ppt_y-#ppt_h*1.125000"/>
                                          </p:val>
                                        </p:tav>
                                        <p:tav tm="100000">
                                          <p:val>
                                            <p:strVal val="#ppt_y"/>
                                          </p:val>
                                        </p:tav>
                                      </p:tavLst>
                                    </p:anim>
                                    <p:animEffect transition="in" filter="wipe(down)">
                                      <p:cBhvr>
                                        <p:cTn id="16" dur="1750"/>
                                        <p:tgtEl>
                                          <p:spTgt spid="42"/>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750"/>
                                        <p:tgtEl>
                                          <p:spTgt spid="43"/>
                                        </p:tgtEl>
                                        <p:attrNameLst>
                                          <p:attrName>ppt_y</p:attrName>
                                        </p:attrNameLst>
                                      </p:cBhvr>
                                      <p:tavLst>
                                        <p:tav tm="0">
                                          <p:val>
                                            <p:strVal val="#ppt_y+#ppt_h*1.125000"/>
                                          </p:val>
                                        </p:tav>
                                        <p:tav tm="100000">
                                          <p:val>
                                            <p:strVal val="#ppt_y"/>
                                          </p:val>
                                        </p:tav>
                                      </p:tavLst>
                                    </p:anim>
                                    <p:animEffect transition="in" filter="wipe(up)">
                                      <p:cBhvr>
                                        <p:cTn id="20" dur="1750"/>
                                        <p:tgtEl>
                                          <p:spTgt spid="43"/>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750"/>
                                        <p:tgtEl>
                                          <p:spTgt spid="44"/>
                                        </p:tgtEl>
                                        <p:attrNameLst>
                                          <p:attrName>ppt_y</p:attrName>
                                        </p:attrNameLst>
                                      </p:cBhvr>
                                      <p:tavLst>
                                        <p:tav tm="0">
                                          <p:val>
                                            <p:strVal val="#ppt_y+#ppt_h*1.125000"/>
                                          </p:val>
                                        </p:tav>
                                        <p:tav tm="100000">
                                          <p:val>
                                            <p:strVal val="#ppt_y"/>
                                          </p:val>
                                        </p:tav>
                                      </p:tavLst>
                                    </p:anim>
                                    <p:animEffect transition="in" filter="wipe(up)">
                                      <p:cBhvr>
                                        <p:cTn id="24" dur="175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5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5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50"/>
                                        <p:tgtEl>
                                          <p:spTgt spid="18"/>
                                        </p:tgtEl>
                                      </p:cBhvr>
                                    </p:animEffect>
                                  </p:childTnLst>
                                </p:cTn>
                              </p:par>
                            </p:childTnLst>
                          </p:cTn>
                        </p:par>
                        <p:par>
                          <p:cTn id="39" fill="hold">
                            <p:stCondLst>
                              <p:cond delay="2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25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5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50"/>
                                        <p:tgtEl>
                                          <p:spTgt spid="25"/>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5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250"/>
                                        <p:tgtEl>
                                          <p:spTgt spid="5"/>
                                        </p:tgtEl>
                                      </p:cBhvr>
                                    </p:animEffect>
                                  </p:childTnLst>
                                </p:cTn>
                              </p:par>
                              <p:par>
                                <p:cTn id="59" presetID="10"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250"/>
                                        <p:tgtEl>
                                          <p:spTgt spid="11"/>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25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par>
                          <p:cTn id="68" fill="hold">
                            <p:stCondLst>
                              <p:cond delay="1000"/>
                            </p:stCondLst>
                            <p:childTnLst>
                              <p:par>
                                <p:cTn id="69" presetID="10" presetClass="exit" presetSubtype="0" fill="hold" nodeType="afterEffect">
                                  <p:stCondLst>
                                    <p:cond delay="0"/>
                                  </p:stCondLst>
                                  <p:childTnLst>
                                    <p:animEffect transition="out" filter="fade">
                                      <p:cBhvr>
                                        <p:cTn id="70" dur="250"/>
                                        <p:tgtEl>
                                          <p:spTgt spid="24"/>
                                        </p:tgtEl>
                                      </p:cBhvr>
                                    </p:animEffect>
                                    <p:set>
                                      <p:cBhvr>
                                        <p:cTn id="71" dur="1" fill="hold">
                                          <p:stCondLst>
                                            <p:cond delay="249"/>
                                          </p:stCondLst>
                                        </p:cTn>
                                        <p:tgtEl>
                                          <p:spTgt spid="2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250"/>
                                        <p:tgtEl>
                                          <p:spTgt spid="23"/>
                                        </p:tgtEl>
                                      </p:cBhvr>
                                    </p:animEffect>
                                    <p:set>
                                      <p:cBhvr>
                                        <p:cTn id="74" dur="1" fill="hold">
                                          <p:stCondLst>
                                            <p:cond delay="249"/>
                                          </p:stCondLst>
                                        </p:cTn>
                                        <p:tgtEl>
                                          <p:spTgt spid="2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250"/>
                                        <p:tgtEl>
                                          <p:spTgt spid="20"/>
                                        </p:tgtEl>
                                      </p:cBhvr>
                                    </p:animEffect>
                                    <p:set>
                                      <p:cBhvr>
                                        <p:cTn id="77" dur="1" fill="hold">
                                          <p:stCondLst>
                                            <p:cond delay="249"/>
                                          </p:stCondLst>
                                        </p:cTn>
                                        <p:tgtEl>
                                          <p:spTgt spid="2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250"/>
                                        <p:tgtEl>
                                          <p:spTgt spid="18"/>
                                        </p:tgtEl>
                                      </p:cBhvr>
                                    </p:animEffect>
                                    <p:set>
                                      <p:cBhvr>
                                        <p:cTn id="80" dur="1" fill="hold">
                                          <p:stCondLst>
                                            <p:cond delay="249"/>
                                          </p:stCondLst>
                                        </p:cTn>
                                        <p:tgtEl>
                                          <p:spTgt spid="18"/>
                                        </p:tgtEl>
                                        <p:attrNameLst>
                                          <p:attrName>style.visibility</p:attrName>
                                        </p:attrNameLst>
                                      </p:cBhvr>
                                      <p:to>
                                        <p:strVal val="hidden"/>
                                      </p:to>
                                    </p:set>
                                  </p:childTnLst>
                                </p:cTn>
                              </p:par>
                            </p:childTnLst>
                          </p:cTn>
                        </p:par>
                        <p:par>
                          <p:cTn id="81" fill="hold">
                            <p:stCondLst>
                              <p:cond delay="1250"/>
                            </p:stCondLst>
                            <p:childTnLst>
                              <p:par>
                                <p:cTn id="82" presetID="10" presetClass="exit" presetSubtype="0" fill="hold" nodeType="afterEffect">
                                  <p:stCondLst>
                                    <p:cond delay="0"/>
                                  </p:stCondLst>
                                  <p:childTnLst>
                                    <p:animEffect transition="out" filter="fade">
                                      <p:cBhvr>
                                        <p:cTn id="83" dur="250"/>
                                        <p:tgtEl>
                                          <p:spTgt spid="17"/>
                                        </p:tgtEl>
                                      </p:cBhvr>
                                    </p:animEffect>
                                    <p:set>
                                      <p:cBhvr>
                                        <p:cTn id="84" dur="1" fill="hold">
                                          <p:stCondLst>
                                            <p:cond delay="249"/>
                                          </p:stCondLst>
                                        </p:cTn>
                                        <p:tgtEl>
                                          <p:spTgt spid="17"/>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50"/>
                                        <p:tgtEl>
                                          <p:spTgt spid="19"/>
                                        </p:tgtEl>
                                      </p:cBhvr>
                                    </p:animEffect>
                                    <p:set>
                                      <p:cBhvr>
                                        <p:cTn id="87" dur="1" fill="hold">
                                          <p:stCondLst>
                                            <p:cond delay="249"/>
                                          </p:stCondLst>
                                        </p:cTn>
                                        <p:tgtEl>
                                          <p:spTgt spid="1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250"/>
                                        <p:tgtEl>
                                          <p:spTgt spid="21"/>
                                        </p:tgtEl>
                                      </p:cBhvr>
                                    </p:animEffect>
                                    <p:set>
                                      <p:cBhvr>
                                        <p:cTn id="90" dur="1" fill="hold">
                                          <p:stCondLst>
                                            <p:cond delay="249"/>
                                          </p:stCondLst>
                                        </p:cTn>
                                        <p:tgtEl>
                                          <p:spTgt spid="21"/>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250"/>
                                        <p:tgtEl>
                                          <p:spTgt spid="25"/>
                                        </p:tgtEl>
                                      </p:cBhvr>
                                    </p:animEffect>
                                    <p:set>
                                      <p:cBhvr>
                                        <p:cTn id="93" dur="1" fill="hold">
                                          <p:stCondLst>
                                            <p:cond delay="249"/>
                                          </p:stCondLst>
                                        </p:cTn>
                                        <p:tgtEl>
                                          <p:spTgt spid="25"/>
                                        </p:tgtEl>
                                        <p:attrNameLst>
                                          <p:attrName>style.visibility</p:attrName>
                                        </p:attrNameLst>
                                      </p:cBhvr>
                                      <p:to>
                                        <p:strVal val="hidden"/>
                                      </p:to>
                                    </p:set>
                                  </p:childTnLst>
                                </p:cTn>
                              </p:par>
                            </p:childTnLst>
                          </p:cTn>
                        </p:par>
                        <p:par>
                          <p:cTn id="94" fill="hold">
                            <p:stCondLst>
                              <p:cond delay="1500"/>
                            </p:stCondLst>
                            <p:childTnLst>
                              <p:par>
                                <p:cTn id="95" presetID="10" presetClass="exit" presetSubtype="0" fill="hold" nodeType="afterEffect">
                                  <p:stCondLst>
                                    <p:cond delay="0"/>
                                  </p:stCondLst>
                                  <p:childTnLst>
                                    <p:animEffect transition="out" filter="fade">
                                      <p:cBhvr>
                                        <p:cTn id="96" dur="250"/>
                                        <p:tgtEl>
                                          <p:spTgt spid="3"/>
                                        </p:tgtEl>
                                      </p:cBhvr>
                                    </p:animEffect>
                                    <p:set>
                                      <p:cBhvr>
                                        <p:cTn id="97" dur="1" fill="hold">
                                          <p:stCondLst>
                                            <p:cond delay="249"/>
                                          </p:stCondLst>
                                        </p:cTn>
                                        <p:tgtEl>
                                          <p:spTgt spid="3"/>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50"/>
                                        <p:tgtEl>
                                          <p:spTgt spid="5"/>
                                        </p:tgtEl>
                                      </p:cBhvr>
                                    </p:animEffect>
                                    <p:set>
                                      <p:cBhvr>
                                        <p:cTn id="100" dur="1" fill="hold">
                                          <p:stCondLst>
                                            <p:cond delay="249"/>
                                          </p:stCondLst>
                                        </p:cTn>
                                        <p:tgtEl>
                                          <p:spTgt spid="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50"/>
                                        <p:tgtEl>
                                          <p:spTgt spid="11"/>
                                        </p:tgtEl>
                                      </p:cBhvr>
                                    </p:animEffect>
                                    <p:set>
                                      <p:cBhvr>
                                        <p:cTn id="103" dur="1" fill="hold">
                                          <p:stCondLst>
                                            <p:cond delay="249"/>
                                          </p:stCondLst>
                                        </p:cTn>
                                        <p:tgtEl>
                                          <p:spTgt spid="11"/>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16"/>
                                        </p:tgtEl>
                                      </p:cBhvr>
                                    </p:animEffect>
                                    <p:set>
                                      <p:cBhvr>
                                        <p:cTn id="106"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41"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hidden="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id="26" name="Graphic 25" hidden="1">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id="28" name="Graphic 27" hidden="1">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id="34" name="Graphic 33" hidden="1">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6" name="Group 5">
            <a:extLst>
              <a:ext uri="{FF2B5EF4-FFF2-40B4-BE49-F238E27FC236}">
                <a16:creationId xmlns:a16="http://schemas.microsoft.com/office/drawing/2014/main" id="{343019CA-2017-460B-986A-FA614B6F9CF8}"/>
              </a:ext>
            </a:extLst>
          </p:cNvPr>
          <p:cNvGrpSpPr/>
          <p:nvPr/>
        </p:nvGrpSpPr>
        <p:grpSpPr>
          <a:xfrm>
            <a:off x="2561667" y="2308508"/>
            <a:ext cx="3089897" cy="1808018"/>
            <a:chOff x="4761631" y="2158192"/>
            <a:chExt cx="5620930" cy="3289024"/>
          </a:xfrm>
        </p:grpSpPr>
        <p:sp>
          <p:nvSpPr>
            <p:cNvPr id="7" name="Graphic 9">
              <a:extLst>
                <a:ext uri="{FF2B5EF4-FFF2-40B4-BE49-F238E27FC236}">
                  <a16:creationId xmlns:a16="http://schemas.microsoft.com/office/drawing/2014/main" id="{6B4009C5-7761-4CAF-9D7C-14ED7612032B}"/>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US"/>
            </a:p>
          </p:txBody>
        </p:sp>
        <p:sp>
          <p:nvSpPr>
            <p:cNvPr id="8" name="Graphic 9">
              <a:extLst>
                <a:ext uri="{FF2B5EF4-FFF2-40B4-BE49-F238E27FC236}">
                  <a16:creationId xmlns:a16="http://schemas.microsoft.com/office/drawing/2014/main" id="{14EFAD87-FC19-4981-92B3-CF73A1170716}"/>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US"/>
            </a:p>
          </p:txBody>
        </p:sp>
        <p:sp>
          <p:nvSpPr>
            <p:cNvPr id="9" name="Graphic 9">
              <a:extLst>
                <a:ext uri="{FF2B5EF4-FFF2-40B4-BE49-F238E27FC236}">
                  <a16:creationId xmlns:a16="http://schemas.microsoft.com/office/drawing/2014/main" id="{445F47F2-F540-4B99-84B2-20E293C50570}"/>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US"/>
            </a:p>
          </p:txBody>
        </p:sp>
        <p:sp>
          <p:nvSpPr>
            <p:cNvPr id="10" name="Graphic 9">
              <a:extLst>
                <a:ext uri="{FF2B5EF4-FFF2-40B4-BE49-F238E27FC236}">
                  <a16:creationId xmlns:a16="http://schemas.microsoft.com/office/drawing/2014/main" id="{1E1D790B-51D5-4195-B65B-6CF127B7F57A}"/>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US"/>
            </a:p>
          </p:txBody>
        </p:sp>
        <p:sp>
          <p:nvSpPr>
            <p:cNvPr id="11" name="Graphic 9">
              <a:extLst>
                <a:ext uri="{FF2B5EF4-FFF2-40B4-BE49-F238E27FC236}">
                  <a16:creationId xmlns:a16="http://schemas.microsoft.com/office/drawing/2014/main" id="{1805A74E-BDA0-49AA-AB34-5A21F57103AB}"/>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US"/>
            </a:p>
          </p:txBody>
        </p:sp>
        <p:grpSp>
          <p:nvGrpSpPr>
            <p:cNvPr id="12" name="Graphic 9">
              <a:extLst>
                <a:ext uri="{FF2B5EF4-FFF2-40B4-BE49-F238E27FC236}">
                  <a16:creationId xmlns:a16="http://schemas.microsoft.com/office/drawing/2014/main" id="{07CF00CB-E62E-4E24-983F-087C652BBEDB}"/>
                </a:ext>
              </a:extLst>
            </p:cNvPr>
            <p:cNvGrpSpPr/>
            <p:nvPr/>
          </p:nvGrpSpPr>
          <p:grpSpPr>
            <a:xfrm>
              <a:off x="4761631" y="2859591"/>
              <a:ext cx="1372353" cy="1629899"/>
              <a:chOff x="4761631" y="2859591"/>
              <a:chExt cx="1372353" cy="1629899"/>
            </a:xfrm>
          </p:grpSpPr>
          <p:sp>
            <p:nvSpPr>
              <p:cNvPr id="13" name="Freeform: Shape 12">
                <a:extLst>
                  <a:ext uri="{FF2B5EF4-FFF2-40B4-BE49-F238E27FC236}">
                    <a16:creationId xmlns:a16="http://schemas.microsoft.com/office/drawing/2014/main" id="{86767E46-C4AD-436B-951F-3811203B3098}"/>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F478283F-3987-4728-BB12-3348205A8A6F}"/>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AE581151-2D4B-4C2E-A175-878CB3ECD0F5}"/>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0F6DD693-B612-4765-AC2B-110B16C27E9C}"/>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US"/>
              </a:p>
            </p:txBody>
          </p:sp>
        </p:grpSp>
      </p:grpSp>
      <p:sp>
        <p:nvSpPr>
          <p:cNvPr id="17" name="Freeform: Shape 16">
            <a:extLst>
              <a:ext uri="{FF2B5EF4-FFF2-40B4-BE49-F238E27FC236}">
                <a16:creationId xmlns:a16="http://schemas.microsoft.com/office/drawing/2014/main" id="{6F942CDD-5AEE-4CD2-90AF-C90C0071064C}"/>
              </a:ext>
            </a:extLst>
          </p:cNvPr>
          <p:cNvSpPr/>
          <p:nvPr/>
        </p:nvSpPr>
        <p:spPr>
          <a:xfrm>
            <a:off x="2106809" y="2995363"/>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860F8AF-ACAE-4993-BB9E-49ABBEFD0F04}"/>
              </a:ext>
            </a:extLst>
          </p:cNvPr>
          <p:cNvSpPr/>
          <p:nvPr/>
        </p:nvSpPr>
        <p:spPr>
          <a:xfrm>
            <a:off x="2130971" y="2574008"/>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4FFF995-DFD3-4914-B844-687E947CEC92}"/>
              </a:ext>
            </a:extLst>
          </p:cNvPr>
          <p:cNvSpPr/>
          <p:nvPr/>
        </p:nvSpPr>
        <p:spPr>
          <a:xfrm>
            <a:off x="2110552" y="3465044"/>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n-US"/>
          </a:p>
        </p:txBody>
      </p:sp>
      <p:pic>
        <p:nvPicPr>
          <p:cNvPr id="3" name="Graphic 2">
            <a:extLst>
              <a:ext uri="{FF2B5EF4-FFF2-40B4-BE49-F238E27FC236}">
                <a16:creationId xmlns:a16="http://schemas.microsoft.com/office/drawing/2014/main" id="{7D4A46FC-9BD6-47AF-A912-5B8379E2DA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8558" y="2251629"/>
            <a:ext cx="1867361" cy="1864898"/>
          </a:xfrm>
          <a:prstGeom prst="rect">
            <a:avLst/>
          </a:prstGeom>
        </p:spPr>
      </p:pic>
      <p:pic>
        <p:nvPicPr>
          <p:cNvPr id="39" name="Graphic 38">
            <a:extLst>
              <a:ext uri="{FF2B5EF4-FFF2-40B4-BE49-F238E27FC236}">
                <a16:creationId xmlns:a16="http://schemas.microsoft.com/office/drawing/2014/main" id="{5D4E385B-E5E4-4ABC-8CBA-C1549803A2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8558" y="2256794"/>
            <a:ext cx="1733504" cy="1686720"/>
          </a:xfrm>
          <a:prstGeom prst="rect">
            <a:avLst/>
          </a:prstGeom>
        </p:spPr>
      </p:pic>
      <p:pic>
        <p:nvPicPr>
          <p:cNvPr id="40" name="Graphic 39">
            <a:extLst>
              <a:ext uri="{FF2B5EF4-FFF2-40B4-BE49-F238E27FC236}">
                <a16:creationId xmlns:a16="http://schemas.microsoft.com/office/drawing/2014/main" id="{F988F79D-6881-40EB-8FD9-AC225E8331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8825" y="1765321"/>
            <a:ext cx="2665162" cy="2665162"/>
          </a:xfrm>
          <a:prstGeom prst="rect">
            <a:avLst/>
          </a:prstGeom>
        </p:spPr>
      </p:pic>
      <p:sp>
        <p:nvSpPr>
          <p:cNvPr id="41" name="Rectangle: Rounded Corners 40">
            <a:extLst>
              <a:ext uri="{FF2B5EF4-FFF2-40B4-BE49-F238E27FC236}">
                <a16:creationId xmlns:a16="http://schemas.microsoft.com/office/drawing/2014/main" id="{51621CE5-280C-4BE6-B40E-990BA58A343A}"/>
              </a:ext>
            </a:extLst>
          </p:cNvPr>
          <p:cNvSpPr/>
          <p:nvPr/>
        </p:nvSpPr>
        <p:spPr>
          <a:xfrm>
            <a:off x="274273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entry</a:t>
            </a:r>
          </a:p>
        </p:txBody>
      </p:sp>
      <p:sp>
        <p:nvSpPr>
          <p:cNvPr id="42" name="Rectangle: Rounded Corners 41">
            <a:extLst>
              <a:ext uri="{FF2B5EF4-FFF2-40B4-BE49-F238E27FC236}">
                <a16:creationId xmlns:a16="http://schemas.microsoft.com/office/drawing/2014/main" id="{127DD216-6BC6-47A0-B3B7-BFCD61426A9B}"/>
              </a:ext>
            </a:extLst>
          </p:cNvPr>
          <p:cNvSpPr/>
          <p:nvPr/>
        </p:nvSpPr>
        <p:spPr>
          <a:xfrm>
            <a:off x="698038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t>Data quality</a:t>
            </a:r>
          </a:p>
        </p:txBody>
      </p:sp>
      <p:sp>
        <p:nvSpPr>
          <p:cNvPr id="43" name="Oval 42">
            <a:extLst>
              <a:ext uri="{FF2B5EF4-FFF2-40B4-BE49-F238E27FC236}">
                <a16:creationId xmlns:a16="http://schemas.microsoft.com/office/drawing/2014/main" id="{E59D782C-35A6-404F-AD8A-FA6ED436935B}"/>
              </a:ext>
            </a:extLst>
          </p:cNvPr>
          <p:cNvSpPr/>
          <p:nvPr/>
        </p:nvSpPr>
        <p:spPr>
          <a:xfrm>
            <a:off x="9909300" y="1284527"/>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a:t>#</a:t>
            </a:r>
          </a:p>
        </p:txBody>
      </p:sp>
      <p:grpSp>
        <p:nvGrpSpPr>
          <p:cNvPr id="44" name="Group 43">
            <a:extLst>
              <a:ext uri="{FF2B5EF4-FFF2-40B4-BE49-F238E27FC236}">
                <a16:creationId xmlns:a16="http://schemas.microsoft.com/office/drawing/2014/main" id="{35350D52-4778-4F31-B892-F68BF1C24514}"/>
              </a:ext>
            </a:extLst>
          </p:cNvPr>
          <p:cNvGrpSpPr/>
          <p:nvPr/>
        </p:nvGrpSpPr>
        <p:grpSpPr>
          <a:xfrm>
            <a:off x="8094482" y="523976"/>
            <a:ext cx="941437" cy="1079079"/>
            <a:chOff x="6664972" y="4464757"/>
            <a:chExt cx="649510" cy="744471"/>
          </a:xfrm>
        </p:grpSpPr>
        <p:sp>
          <p:nvSpPr>
            <p:cNvPr id="45" name="Freeform: Shape 44">
              <a:extLst>
                <a:ext uri="{FF2B5EF4-FFF2-40B4-BE49-F238E27FC236}">
                  <a16:creationId xmlns:a16="http://schemas.microsoft.com/office/drawing/2014/main" id="{8556A2DA-D0C4-45CF-8214-3739BB2F3E9D}"/>
                </a:ext>
              </a:extLst>
            </p:cNvPr>
            <p:cNvSpPr/>
            <p:nvPr/>
          </p:nvSpPr>
          <p:spPr>
            <a:xfrm>
              <a:off x="666497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22C4368-FA3A-44A9-BF3E-372E3CEDA145}"/>
                </a:ext>
              </a:extLst>
            </p:cNvPr>
            <p:cNvSpPr/>
            <p:nvPr/>
          </p:nvSpPr>
          <p:spPr>
            <a:xfrm>
              <a:off x="6990134" y="4655181"/>
              <a:ext cx="228455" cy="390172"/>
            </a:xfrm>
            <a:custGeom>
              <a:avLst/>
              <a:gdLst>
                <a:gd name="connsiteX0" fmla="*/ 161573 w 228455"/>
                <a:gd name="connsiteY0" fmla="*/ 390173 h 390172"/>
                <a:gd name="connsiteX1" fmla="*/ 161429 w 228455"/>
                <a:gd name="connsiteY1" fmla="*/ 66884 h 390172"/>
                <a:gd name="connsiteX2" fmla="*/ 0 w 228455"/>
                <a:gd name="connsiteY2" fmla="*/ 0 h 390172"/>
                <a:gd name="connsiteX3" fmla="*/ 0 w 228455"/>
                <a:gd name="connsiteY3" fmla="*/ 228600 h 390172"/>
              </a:gdLst>
              <a:ahLst/>
              <a:cxnLst>
                <a:cxn ang="0">
                  <a:pos x="connsiteX0" y="connsiteY0"/>
                </a:cxn>
                <a:cxn ang="0">
                  <a:pos x="connsiteX1" y="connsiteY1"/>
                </a:cxn>
                <a:cxn ang="0">
                  <a:pos x="connsiteX2" y="connsiteY2"/>
                </a:cxn>
                <a:cxn ang="0">
                  <a:pos x="connsiteX3" y="connsiteY3"/>
                </a:cxn>
              </a:cxnLst>
              <a:rect l="l" t="t" r="r" b="b"/>
              <a:pathLst>
                <a:path w="228455" h="390172">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w="9525"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01B9BFDB-EE63-4262-866F-499CCFF99B09}"/>
              </a:ext>
            </a:extLst>
          </p:cNvPr>
          <p:cNvGrpSpPr/>
          <p:nvPr/>
        </p:nvGrpSpPr>
        <p:grpSpPr>
          <a:xfrm>
            <a:off x="8094482" y="523976"/>
            <a:ext cx="941437" cy="1079079"/>
            <a:chOff x="7871212" y="4464757"/>
            <a:chExt cx="649510" cy="744471"/>
          </a:xfrm>
        </p:grpSpPr>
        <p:sp>
          <p:nvSpPr>
            <p:cNvPr id="48" name="Freeform: Shape 47">
              <a:extLst>
                <a:ext uri="{FF2B5EF4-FFF2-40B4-BE49-F238E27FC236}">
                  <a16:creationId xmlns:a16="http://schemas.microsoft.com/office/drawing/2014/main" id="{2ADFE147-AEEA-4F66-9D20-D4CA82A5D36A}"/>
                </a:ext>
              </a:extLst>
            </p:cNvPr>
            <p:cNvSpPr/>
            <p:nvPr/>
          </p:nvSpPr>
          <p:spPr>
            <a:xfrm>
              <a:off x="7871212" y="4464757"/>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156BB5F-E692-42E4-8D82-E65424444DBA}"/>
                </a:ext>
              </a:extLst>
            </p:cNvPr>
            <p:cNvSpPr/>
            <p:nvPr/>
          </p:nvSpPr>
          <p:spPr>
            <a:xfrm>
              <a:off x="8196374" y="4655181"/>
              <a:ext cx="228600" cy="457199"/>
            </a:xfrm>
            <a:custGeom>
              <a:avLst/>
              <a:gdLst>
                <a:gd name="connsiteX0" fmla="*/ 0 w 228600"/>
                <a:gd name="connsiteY0" fmla="*/ 0 h 457199"/>
                <a:gd name="connsiteX1" fmla="*/ 228600 w 228600"/>
                <a:gd name="connsiteY1" fmla="*/ 228600 h 457199"/>
                <a:gd name="connsiteX2" fmla="*/ 0 w 228600"/>
                <a:gd name="connsiteY2" fmla="*/ 457200 h 457199"/>
              </a:gdLst>
              <a:ahLst/>
              <a:cxnLst>
                <a:cxn ang="0">
                  <a:pos x="connsiteX0" y="connsiteY0"/>
                </a:cxn>
                <a:cxn ang="0">
                  <a:pos x="connsiteX1" y="connsiteY1"/>
                </a:cxn>
                <a:cxn ang="0">
                  <a:pos x="connsiteX2" y="connsiteY2"/>
                </a:cxn>
              </a:cxnLst>
              <a:rect l="l" t="t" r="r" b="b"/>
              <a:pathLst>
                <a:path w="228600" h="457199">
                  <a:moveTo>
                    <a:pt x="0" y="0"/>
                  </a:moveTo>
                  <a:cubicBezTo>
                    <a:pt x="126252" y="0"/>
                    <a:pt x="228600" y="102348"/>
                    <a:pt x="228600" y="228600"/>
                  </a:cubicBezTo>
                  <a:cubicBezTo>
                    <a:pt x="228600" y="354852"/>
                    <a:pt x="126252" y="457200"/>
                    <a:pt x="0" y="457200"/>
                  </a:cubicBezTo>
                  <a:close/>
                </a:path>
              </a:pathLst>
            </a:custGeom>
            <a:solidFill>
              <a:schemeClr val="accent2"/>
            </a:solidFill>
            <a:ln w="9525"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70063058-9136-499F-A65A-D732A3346B7C}"/>
              </a:ext>
            </a:extLst>
          </p:cNvPr>
          <p:cNvGrpSpPr/>
          <p:nvPr/>
        </p:nvGrpSpPr>
        <p:grpSpPr>
          <a:xfrm>
            <a:off x="8094923" y="524369"/>
            <a:ext cx="940904" cy="1078604"/>
            <a:chOff x="9223425" y="4514042"/>
            <a:chExt cx="649143" cy="744144"/>
          </a:xfrm>
        </p:grpSpPr>
        <p:sp>
          <p:nvSpPr>
            <p:cNvPr id="51" name="Freeform: Shape 50">
              <a:extLst>
                <a:ext uri="{FF2B5EF4-FFF2-40B4-BE49-F238E27FC236}">
                  <a16:creationId xmlns:a16="http://schemas.microsoft.com/office/drawing/2014/main" id="{70E638A0-ACEE-47AC-B987-CBCBF13EAC2C}"/>
                </a:ext>
              </a:extLst>
            </p:cNvPr>
            <p:cNvSpPr/>
            <p:nvPr/>
          </p:nvSpPr>
          <p:spPr>
            <a:xfrm>
              <a:off x="9223425" y="4514042"/>
              <a:ext cx="649143" cy="744144"/>
            </a:xfrm>
            <a:custGeom>
              <a:avLst/>
              <a:gdLst>
                <a:gd name="connsiteX0" fmla="*/ 325052 w 649143"/>
                <a:gd name="connsiteY0" fmla="*/ 685800 h 744144"/>
                <a:gd name="connsiteX1" fmla="*/ 58352 w 649143"/>
                <a:gd name="connsiteY1" fmla="*/ 419100 h 744144"/>
                <a:gd name="connsiteX2" fmla="*/ 325052 w 649143"/>
                <a:gd name="connsiteY2" fmla="*/ 152400 h 744144"/>
                <a:gd name="connsiteX3" fmla="*/ 591752 w 649143"/>
                <a:gd name="connsiteY3" fmla="*/ 419100 h 744144"/>
                <a:gd name="connsiteX4" fmla="*/ 591752 w 649143"/>
                <a:gd name="connsiteY4" fmla="*/ 419100 h 744144"/>
                <a:gd name="connsiteX5" fmla="*/ 325052 w 649143"/>
                <a:gd name="connsiteY5" fmla="*/ 685800 h 744144"/>
                <a:gd name="connsiteX6" fmla="*/ 550794 w 649143"/>
                <a:gd name="connsiteY6" fmla="*/ 186690 h 744144"/>
                <a:gd name="connsiteX7" fmla="*/ 579369 w 649143"/>
                <a:gd name="connsiteY7" fmla="*/ 158115 h 744144"/>
                <a:gd name="connsiteX8" fmla="*/ 578417 w 649143"/>
                <a:gd name="connsiteY8" fmla="*/ 118110 h 744144"/>
                <a:gd name="connsiteX9" fmla="*/ 538412 w 649143"/>
                <a:gd name="connsiteY9" fmla="*/ 117157 h 744144"/>
                <a:gd name="connsiteX10" fmla="*/ 506027 w 649143"/>
                <a:gd name="connsiteY10" fmla="*/ 150495 h 744144"/>
                <a:gd name="connsiteX11" fmla="*/ 353627 w 649143"/>
                <a:gd name="connsiteY11" fmla="*/ 97155 h 744144"/>
                <a:gd name="connsiteX12" fmla="*/ 353627 w 649143"/>
                <a:gd name="connsiteY12" fmla="*/ 57150 h 744144"/>
                <a:gd name="connsiteX13" fmla="*/ 439352 w 649143"/>
                <a:gd name="connsiteY13" fmla="*/ 57150 h 744144"/>
                <a:gd name="connsiteX14" fmla="*/ 439352 w 649143"/>
                <a:gd name="connsiteY14" fmla="*/ 0 h 744144"/>
                <a:gd name="connsiteX15" fmla="*/ 210752 w 649143"/>
                <a:gd name="connsiteY15" fmla="*/ 0 h 744144"/>
                <a:gd name="connsiteX16" fmla="*/ 210752 w 649143"/>
                <a:gd name="connsiteY16" fmla="*/ 57150 h 744144"/>
                <a:gd name="connsiteX17" fmla="*/ 296477 w 649143"/>
                <a:gd name="connsiteY17" fmla="*/ 57150 h 744144"/>
                <a:gd name="connsiteX18" fmla="*/ 296477 w 649143"/>
                <a:gd name="connsiteY18" fmla="*/ 96203 h 744144"/>
                <a:gd name="connsiteX19" fmla="*/ 1202 w 649143"/>
                <a:gd name="connsiteY19" fmla="*/ 447675 h 744144"/>
                <a:gd name="connsiteX20" fmla="*/ 352674 w 649143"/>
                <a:gd name="connsiteY20" fmla="*/ 742950 h 744144"/>
                <a:gd name="connsiteX21" fmla="*/ 647949 w 649143"/>
                <a:gd name="connsiteY21" fmla="*/ 391478 h 744144"/>
                <a:gd name="connsiteX22" fmla="*/ 550794 w 649143"/>
                <a:gd name="connsiteY22" fmla="*/ 186690 h 7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9143" h="744144">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4581CCC-F192-4881-B7F4-27A3D71D9C7C}"/>
                </a:ext>
              </a:extLst>
            </p:cNvPr>
            <p:cNvSpPr/>
            <p:nvPr/>
          </p:nvSpPr>
          <p:spPr>
            <a:xfrm>
              <a:off x="9386552" y="4705494"/>
              <a:ext cx="389692" cy="456723"/>
            </a:xfrm>
            <a:custGeom>
              <a:avLst/>
              <a:gdLst>
                <a:gd name="connsiteX0" fmla="*/ 0 w 389692"/>
                <a:gd name="connsiteY0" fmla="*/ 389573 h 456723"/>
                <a:gd name="connsiteX1" fmla="*/ 322898 w 389692"/>
                <a:gd name="connsiteY1" fmla="*/ 389573 h 456723"/>
                <a:gd name="connsiteX2" fmla="*/ 322898 w 389692"/>
                <a:gd name="connsiteY2" fmla="*/ 66675 h 456723"/>
                <a:gd name="connsiteX3" fmla="*/ 161925 w 389692"/>
                <a:gd name="connsiteY3" fmla="*/ 0 h 456723"/>
                <a:gd name="connsiteX4" fmla="*/ 161925 w 389692"/>
                <a:gd name="connsiteY4" fmla="*/ 228600 h 456723"/>
                <a:gd name="connsiteX5" fmla="*/ 0 w 389692"/>
                <a:gd name="connsiteY5" fmla="*/ 389573 h 45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92" h="456723">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1FA7F230-D5AE-4C7B-A92A-E5940097EC35}"/>
              </a:ext>
            </a:extLst>
          </p:cNvPr>
          <p:cNvGrpSpPr/>
          <p:nvPr/>
        </p:nvGrpSpPr>
        <p:grpSpPr>
          <a:xfrm>
            <a:off x="8094482" y="523976"/>
            <a:ext cx="941437" cy="1079079"/>
            <a:chOff x="10576132" y="4605736"/>
            <a:chExt cx="649510" cy="744471"/>
          </a:xfrm>
        </p:grpSpPr>
        <p:sp>
          <p:nvSpPr>
            <p:cNvPr id="54" name="Freeform: Shape 53">
              <a:extLst>
                <a:ext uri="{FF2B5EF4-FFF2-40B4-BE49-F238E27FC236}">
                  <a16:creationId xmlns:a16="http://schemas.microsoft.com/office/drawing/2014/main" id="{5E6B0D99-1C40-42D6-8AF8-AC5092E0B61A}"/>
                </a:ext>
              </a:extLst>
            </p:cNvPr>
            <p:cNvSpPr/>
            <p:nvPr/>
          </p:nvSpPr>
          <p:spPr>
            <a:xfrm>
              <a:off x="10576132" y="4605736"/>
              <a:ext cx="649510" cy="744471"/>
            </a:xfrm>
            <a:custGeom>
              <a:avLst/>
              <a:gdLst>
                <a:gd name="connsiteX0" fmla="*/ 325181 w 649510"/>
                <a:gd name="connsiteY0" fmla="*/ 685943 h 744471"/>
                <a:gd name="connsiteX1" fmla="*/ 58329 w 649510"/>
                <a:gd name="connsiteY1" fmla="*/ 419243 h 744471"/>
                <a:gd name="connsiteX2" fmla="*/ 325029 w 649510"/>
                <a:gd name="connsiteY2" fmla="*/ 152390 h 744471"/>
                <a:gd name="connsiteX3" fmla="*/ 591881 w 649510"/>
                <a:gd name="connsiteY3" fmla="*/ 419090 h 744471"/>
                <a:gd name="connsiteX4" fmla="*/ 591881 w 649510"/>
                <a:gd name="connsiteY4" fmla="*/ 419167 h 744471"/>
                <a:gd name="connsiteX5" fmla="*/ 326059 w 649510"/>
                <a:gd name="connsiteY5" fmla="*/ 685943 h 744471"/>
                <a:gd name="connsiteX6" fmla="*/ 325181 w 649510"/>
                <a:gd name="connsiteY6" fmla="*/ 685943 h 744471"/>
                <a:gd name="connsiteX7" fmla="*/ 550924 w 649510"/>
                <a:gd name="connsiteY7" fmla="*/ 186690 h 744471"/>
                <a:gd name="connsiteX8" fmla="*/ 579499 w 649510"/>
                <a:gd name="connsiteY8" fmla="*/ 158115 h 744471"/>
                <a:gd name="connsiteX9" fmla="*/ 578546 w 649510"/>
                <a:gd name="connsiteY9" fmla="*/ 118110 h 744471"/>
                <a:gd name="connsiteX10" fmla="*/ 538541 w 649510"/>
                <a:gd name="connsiteY10" fmla="*/ 117157 h 744471"/>
                <a:gd name="connsiteX11" fmla="*/ 506156 w 649510"/>
                <a:gd name="connsiteY11" fmla="*/ 150495 h 744471"/>
                <a:gd name="connsiteX12" fmla="*/ 353756 w 649510"/>
                <a:gd name="connsiteY12" fmla="*/ 97155 h 744471"/>
                <a:gd name="connsiteX13" fmla="*/ 353756 w 649510"/>
                <a:gd name="connsiteY13" fmla="*/ 57150 h 744471"/>
                <a:gd name="connsiteX14" fmla="*/ 439481 w 649510"/>
                <a:gd name="connsiteY14" fmla="*/ 57150 h 744471"/>
                <a:gd name="connsiteX15" fmla="*/ 439481 w 649510"/>
                <a:gd name="connsiteY15" fmla="*/ 0 h 744471"/>
                <a:gd name="connsiteX16" fmla="*/ 210881 w 649510"/>
                <a:gd name="connsiteY16" fmla="*/ 0 h 744471"/>
                <a:gd name="connsiteX17" fmla="*/ 210881 w 649510"/>
                <a:gd name="connsiteY17" fmla="*/ 57150 h 744471"/>
                <a:gd name="connsiteX18" fmla="*/ 296606 w 649510"/>
                <a:gd name="connsiteY18" fmla="*/ 57150 h 744471"/>
                <a:gd name="connsiteX19" fmla="*/ 296606 w 649510"/>
                <a:gd name="connsiteY19" fmla="*/ 96203 h 744471"/>
                <a:gd name="connsiteX20" fmla="*/ 1242 w 649510"/>
                <a:gd name="connsiteY20" fmla="*/ 447865 h 744471"/>
                <a:gd name="connsiteX21" fmla="*/ 352904 w 649510"/>
                <a:gd name="connsiteY21" fmla="*/ 743230 h 744471"/>
                <a:gd name="connsiteX22" fmla="*/ 648268 w 649510"/>
                <a:gd name="connsiteY22" fmla="*/ 391567 h 744471"/>
                <a:gd name="connsiteX23" fmla="*/ 550924 w 649510"/>
                <a:gd name="connsiteY23" fmla="*/ 186690 h 74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9510" h="744471">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71CD2B2-68C8-4A99-8CDC-013B06E065F0}"/>
                </a:ext>
              </a:extLst>
            </p:cNvPr>
            <p:cNvSpPr/>
            <p:nvPr/>
          </p:nvSpPr>
          <p:spPr>
            <a:xfrm>
              <a:off x="10672694" y="4796160"/>
              <a:ext cx="456971" cy="456971"/>
            </a:xfrm>
            <a:custGeom>
              <a:avLst/>
              <a:gdLst>
                <a:gd name="connsiteX0" fmla="*/ 0 w 456971"/>
                <a:gd name="connsiteY0" fmla="*/ 228600 h 456971"/>
                <a:gd name="connsiteX1" fmla="*/ 228600 w 456971"/>
                <a:gd name="connsiteY1" fmla="*/ 456971 h 456971"/>
                <a:gd name="connsiteX2" fmla="*/ 456971 w 456971"/>
                <a:gd name="connsiteY2" fmla="*/ 228371 h 456971"/>
                <a:gd name="connsiteX3" fmla="*/ 228600 w 456971"/>
                <a:gd name="connsiteY3" fmla="*/ 0 h 456971"/>
                <a:gd name="connsiteX4" fmla="*/ 228600 w 456971"/>
                <a:gd name="connsiteY4" fmla="*/ 228600 h 45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971" h="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w="9525" cap="flat">
              <a:noFill/>
              <a:prstDash val="solid"/>
              <a:miter/>
            </a:ln>
          </p:spPr>
          <p:txBody>
            <a:bodyPr rtlCol="0" anchor="ctr"/>
            <a:lstStyle/>
            <a:p>
              <a:endParaRPr lang="en-US"/>
            </a:p>
          </p:txBody>
        </p:sp>
      </p:grpSp>
      <p:grpSp>
        <p:nvGrpSpPr>
          <p:cNvPr id="56" name="Graphic 34" descr="Circular flowchart with solid fill">
            <a:extLst>
              <a:ext uri="{FF2B5EF4-FFF2-40B4-BE49-F238E27FC236}">
                <a16:creationId xmlns:a16="http://schemas.microsoft.com/office/drawing/2014/main" id="{B1BE0B59-54D7-4C36-8DCF-E437A1EEFAC2}"/>
              </a:ext>
            </a:extLst>
          </p:cNvPr>
          <p:cNvGrpSpPr/>
          <p:nvPr/>
        </p:nvGrpSpPr>
        <p:grpSpPr>
          <a:xfrm>
            <a:off x="9909300" y="2441047"/>
            <a:ext cx="1550646" cy="1550646"/>
            <a:chOff x="7230630" y="1905642"/>
            <a:chExt cx="1653335" cy="1653335"/>
          </a:xfrm>
        </p:grpSpPr>
        <p:sp>
          <p:nvSpPr>
            <p:cNvPr id="57" name="Freeform: Shape 56">
              <a:extLst>
                <a:ext uri="{FF2B5EF4-FFF2-40B4-BE49-F238E27FC236}">
                  <a16:creationId xmlns:a16="http://schemas.microsoft.com/office/drawing/2014/main" id="{5236B80E-72AC-4A9D-A674-E946DE669C0E}"/>
                </a:ext>
              </a:extLst>
            </p:cNvPr>
            <p:cNvSpPr/>
            <p:nvPr/>
          </p:nvSpPr>
          <p:spPr>
            <a:xfrm>
              <a:off x="7540630" y="2310364"/>
              <a:ext cx="325155" cy="525278"/>
            </a:xfrm>
            <a:custGeom>
              <a:avLst/>
              <a:gdLst>
                <a:gd name="connsiteX0" fmla="*/ 70439 w 325155"/>
                <a:gd name="connsiteY0" fmla="*/ 508917 h 525278"/>
                <a:gd name="connsiteX1" fmla="*/ 68889 w 325155"/>
                <a:gd name="connsiteY1" fmla="*/ 473612 h 525278"/>
                <a:gd name="connsiteX2" fmla="*/ 325156 w 325155"/>
                <a:gd name="connsiteY2" fmla="*/ 68889 h 525278"/>
                <a:gd name="connsiteX3" fmla="*/ 310517 w 325155"/>
                <a:gd name="connsiteY3" fmla="*/ 0 h 525278"/>
                <a:gd name="connsiteX4" fmla="*/ 0 w 325155"/>
                <a:gd name="connsiteY4" fmla="*/ 473612 h 525278"/>
                <a:gd name="connsiteX5" fmla="*/ 2583 w 325155"/>
                <a:gd name="connsiteY5" fmla="*/ 525278 h 525278"/>
                <a:gd name="connsiteX6" fmla="*/ 70439 w 325155"/>
                <a:gd name="connsiteY6" fmla="*/ 508917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55" h="525278">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w="1716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8793F33-48A5-43EB-A541-C0A3D1BCEA25}"/>
                </a:ext>
              </a:extLst>
            </p:cNvPr>
            <p:cNvSpPr/>
            <p:nvPr/>
          </p:nvSpPr>
          <p:spPr>
            <a:xfrm>
              <a:off x="8249325" y="2310364"/>
              <a:ext cx="324639" cy="525278"/>
            </a:xfrm>
            <a:custGeom>
              <a:avLst/>
              <a:gdLst>
                <a:gd name="connsiteX0" fmla="*/ 255750 w 324639"/>
                <a:gd name="connsiteY0" fmla="*/ 473612 h 525278"/>
                <a:gd name="connsiteX1" fmla="*/ 254200 w 324639"/>
                <a:gd name="connsiteY1" fmla="*/ 508056 h 525278"/>
                <a:gd name="connsiteX2" fmla="*/ 322056 w 324639"/>
                <a:gd name="connsiteY2" fmla="*/ 525278 h 525278"/>
                <a:gd name="connsiteX3" fmla="*/ 324639 w 324639"/>
                <a:gd name="connsiteY3" fmla="*/ 473612 h 525278"/>
                <a:gd name="connsiteX4" fmla="*/ 14639 w 324639"/>
                <a:gd name="connsiteY4" fmla="*/ 0 h 525278"/>
                <a:gd name="connsiteX5" fmla="*/ 0 w 324639"/>
                <a:gd name="connsiteY5" fmla="*/ 68889 h 525278"/>
                <a:gd name="connsiteX6" fmla="*/ 255750 w 324639"/>
                <a:gd name="connsiteY6" fmla="*/ 473612 h 52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639" h="525278">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w="1716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692BED3-A05A-4A97-8625-5952868E81E4}"/>
                </a:ext>
              </a:extLst>
            </p:cNvPr>
            <p:cNvSpPr/>
            <p:nvPr/>
          </p:nvSpPr>
          <p:spPr>
            <a:xfrm>
              <a:off x="7744369" y="3145643"/>
              <a:ext cx="625856" cy="154811"/>
            </a:xfrm>
            <a:custGeom>
              <a:avLst/>
              <a:gdLst>
                <a:gd name="connsiteX0" fmla="*/ 576084 w 625856"/>
                <a:gd name="connsiteY0" fmla="*/ 0 h 154811"/>
                <a:gd name="connsiteX1" fmla="*/ 49772 w 625856"/>
                <a:gd name="connsiteY1" fmla="*/ 0 h 154811"/>
                <a:gd name="connsiteX2" fmla="*/ 0 w 625856"/>
                <a:gd name="connsiteY2" fmla="*/ 48911 h 154811"/>
                <a:gd name="connsiteX3" fmla="*/ 625856 w 625856"/>
                <a:gd name="connsiteY3" fmla="*/ 48911 h 154811"/>
                <a:gd name="connsiteX4" fmla="*/ 576084 w 625856"/>
                <a:gd name="connsiteY4" fmla="*/ 0 h 154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6" h="154811">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w="1716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307B85-C55D-4E6D-9300-FF821A146A99}"/>
                </a:ext>
              </a:extLst>
            </p:cNvPr>
            <p:cNvSpPr/>
            <p:nvPr/>
          </p:nvSpPr>
          <p:spPr>
            <a:xfrm>
              <a:off x="7919519" y="2163975"/>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0BFD9CB-69E0-4455-A85D-5B4958C545E3}"/>
                </a:ext>
              </a:extLst>
            </p:cNvPr>
            <p:cNvSpPr/>
            <p:nvPr/>
          </p:nvSpPr>
          <p:spPr>
            <a:xfrm>
              <a:off x="8350075"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91F76C1-38E5-4784-AAAA-457B2594412D}"/>
                </a:ext>
              </a:extLst>
            </p:cNvPr>
            <p:cNvSpPr/>
            <p:nvPr/>
          </p:nvSpPr>
          <p:spPr>
            <a:xfrm>
              <a:off x="7488963" y="2887309"/>
              <a:ext cx="275555" cy="275555"/>
            </a:xfrm>
            <a:custGeom>
              <a:avLst/>
              <a:gdLst>
                <a:gd name="connsiteX0" fmla="*/ 275556 w 275555"/>
                <a:gd name="connsiteY0" fmla="*/ 137778 h 275555"/>
                <a:gd name="connsiteX1" fmla="*/ 137778 w 275555"/>
                <a:gd name="connsiteY1" fmla="*/ 275556 h 275555"/>
                <a:gd name="connsiteX2" fmla="*/ 0 w 275555"/>
                <a:gd name="connsiteY2" fmla="*/ 137778 h 275555"/>
                <a:gd name="connsiteX3" fmla="*/ 137778 w 275555"/>
                <a:gd name="connsiteY3" fmla="*/ 0 h 275555"/>
                <a:gd name="connsiteX4" fmla="*/ 275556 w 275555"/>
                <a:gd name="connsiteY4" fmla="*/ 137778 h 27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55" h="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w="17165" cap="flat">
              <a:noFill/>
              <a:prstDash val="solid"/>
              <a:miter/>
            </a:ln>
          </p:spPr>
          <p:txBody>
            <a:bodyPr rtlCol="0" anchor="ctr"/>
            <a:lstStyle/>
            <a:p>
              <a:endParaRPr lang="en-US"/>
            </a:p>
          </p:txBody>
        </p:sp>
      </p:grpSp>
      <p:grpSp>
        <p:nvGrpSpPr>
          <p:cNvPr id="66" name="Group 65">
            <a:extLst>
              <a:ext uri="{FF2B5EF4-FFF2-40B4-BE49-F238E27FC236}">
                <a16:creationId xmlns:a16="http://schemas.microsoft.com/office/drawing/2014/main" id="{ADB91AE4-386D-4F6D-8392-3E08568E8247}"/>
              </a:ext>
            </a:extLst>
          </p:cNvPr>
          <p:cNvGrpSpPr/>
          <p:nvPr/>
        </p:nvGrpSpPr>
        <p:grpSpPr>
          <a:xfrm>
            <a:off x="5872732" y="561156"/>
            <a:ext cx="1140021" cy="1140022"/>
            <a:chOff x="4722884" y="2082575"/>
            <a:chExt cx="2692847" cy="2692850"/>
          </a:xfrm>
        </p:grpSpPr>
        <p:sp>
          <p:nvSpPr>
            <p:cNvPr id="63" name="Freeform: Shape 62">
              <a:extLst>
                <a:ext uri="{FF2B5EF4-FFF2-40B4-BE49-F238E27FC236}">
                  <a16:creationId xmlns:a16="http://schemas.microsoft.com/office/drawing/2014/main" id="{BB9AAFA6-4965-4AC3-B120-93249D66C636}"/>
                </a:ext>
              </a:extLst>
            </p:cNvPr>
            <p:cNvSpPr/>
            <p:nvPr/>
          </p:nvSpPr>
          <p:spPr>
            <a:xfrm>
              <a:off x="4722884" y="2082575"/>
              <a:ext cx="2692847" cy="2692850"/>
            </a:xfrm>
            <a:custGeom>
              <a:avLst/>
              <a:gdLst>
                <a:gd name="connsiteX0" fmla="*/ 104775 w 1187450"/>
                <a:gd name="connsiteY0" fmla="*/ 0 h 1187450"/>
                <a:gd name="connsiteX1" fmla="*/ 0 w 1187450"/>
                <a:gd name="connsiteY1" fmla="*/ 0 h 1187450"/>
                <a:gd name="connsiteX2" fmla="*/ 0 w 1187450"/>
                <a:gd name="connsiteY2" fmla="*/ 1187450 h 1187450"/>
                <a:gd name="connsiteX3" fmla="*/ 1187450 w 1187450"/>
                <a:gd name="connsiteY3" fmla="*/ 1187450 h 1187450"/>
                <a:gd name="connsiteX4" fmla="*/ 1187450 w 1187450"/>
                <a:gd name="connsiteY4" fmla="*/ 1082675 h 1187450"/>
                <a:gd name="connsiteX5" fmla="*/ 104775 w 1187450"/>
                <a:gd name="connsiteY5" fmla="*/ 1082675 h 1187450"/>
                <a:gd name="connsiteX6" fmla="*/ 104775 w 1187450"/>
                <a:gd name="connsiteY6"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450" h="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w="17463" cap="flat">
              <a:noFill/>
              <a:prstDash val="solid"/>
              <a:miter/>
            </a:ln>
          </p:spPr>
          <p:txBody>
            <a:bodyPr rtlCol="0" anchor="ctr"/>
            <a:lstStyle/>
            <a:p>
              <a:endParaRPr lang="en-US">
                <a:solidFill>
                  <a:schemeClr val="tx2"/>
                </a:solidFill>
              </a:endParaRPr>
            </a:p>
          </p:txBody>
        </p:sp>
        <p:sp>
          <p:nvSpPr>
            <p:cNvPr id="64" name="Freeform: Shape 63">
              <a:extLst>
                <a:ext uri="{FF2B5EF4-FFF2-40B4-BE49-F238E27FC236}">
                  <a16:creationId xmlns:a16="http://schemas.microsoft.com/office/drawing/2014/main" id="{5B1FF362-373A-4341-9887-B54CEC6B6918}"/>
                </a:ext>
              </a:extLst>
            </p:cNvPr>
            <p:cNvSpPr/>
            <p:nvPr/>
          </p:nvSpPr>
          <p:spPr>
            <a:xfrm>
              <a:off x="5049013" y="2567302"/>
              <a:ext cx="2122647" cy="1716195"/>
            </a:xfrm>
            <a:custGeom>
              <a:avLst/>
              <a:gdLst>
                <a:gd name="connsiteX0" fmla="*/ 991783 w 1004792"/>
                <a:gd name="connsiteY0" fmla="*/ 707406 h 812390"/>
                <a:gd name="connsiteX1" fmla="*/ 735084 w 1004792"/>
                <a:gd name="connsiteY1" fmla="*/ 385258 h 812390"/>
                <a:gd name="connsiteX2" fmla="*/ 502396 w 1004792"/>
                <a:gd name="connsiteY2" fmla="*/ 0 h 812390"/>
                <a:gd name="connsiteX3" fmla="*/ 269621 w 1004792"/>
                <a:gd name="connsiteY3" fmla="*/ 385258 h 812390"/>
                <a:gd name="connsiteX4" fmla="*/ 13010 w 1004792"/>
                <a:gd name="connsiteY4" fmla="*/ 707406 h 812390"/>
                <a:gd name="connsiteX5" fmla="*/ 0 w 1004792"/>
                <a:gd name="connsiteY5" fmla="*/ 707074 h 812390"/>
                <a:gd name="connsiteX6" fmla="*/ 0 w 1004792"/>
                <a:gd name="connsiteY6" fmla="*/ 811849 h 812390"/>
                <a:gd name="connsiteX7" fmla="*/ 9290 w 1004792"/>
                <a:gd name="connsiteY7" fmla="*/ 812111 h 812390"/>
                <a:gd name="connsiteX8" fmla="*/ 25565 w 1004792"/>
                <a:gd name="connsiteY8" fmla="*/ 812391 h 812390"/>
                <a:gd name="connsiteX9" fmla="*/ 373942 w 1004792"/>
                <a:gd name="connsiteY9" fmla="*/ 395788 h 812390"/>
                <a:gd name="connsiteX10" fmla="*/ 502396 w 1004792"/>
                <a:gd name="connsiteY10" fmla="*/ 104775 h 812390"/>
                <a:gd name="connsiteX11" fmla="*/ 630850 w 1004792"/>
                <a:gd name="connsiteY11" fmla="*/ 395788 h 812390"/>
                <a:gd name="connsiteX12" fmla="*/ 995520 w 1004792"/>
                <a:gd name="connsiteY12" fmla="*/ 812111 h 812390"/>
                <a:gd name="connsiteX13" fmla="*/ 1004792 w 1004792"/>
                <a:gd name="connsiteY13" fmla="*/ 811849 h 812390"/>
                <a:gd name="connsiteX14" fmla="*/ 1004792 w 1004792"/>
                <a:gd name="connsiteY14" fmla="*/ 707074 h 812390"/>
                <a:gd name="connsiteX15" fmla="*/ 991783 w 1004792"/>
                <a:gd name="connsiteY15" fmla="*/ 707406 h 81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792" h="812390">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w="17463" cap="flat">
              <a:noFill/>
              <a:prstDash val="solid"/>
              <a:miter/>
            </a:ln>
          </p:spPr>
          <p:txBody>
            <a:bodyPr rtlCol="0" anchor="ctr"/>
            <a:lstStyle/>
            <a:p>
              <a:endParaRPr lang="en-US"/>
            </a:p>
          </p:txBody>
        </p:sp>
        <p:sp>
          <p:nvSpPr>
            <p:cNvPr id="65" name="Oval 64">
              <a:extLst>
                <a:ext uri="{FF2B5EF4-FFF2-40B4-BE49-F238E27FC236}">
                  <a16:creationId xmlns:a16="http://schemas.microsoft.com/office/drawing/2014/main" id="{D02FEE4A-3C9B-4B08-8E7F-B67552E9763F}"/>
                </a:ext>
              </a:extLst>
            </p:cNvPr>
            <p:cNvSpPr/>
            <p:nvPr/>
          </p:nvSpPr>
          <p:spPr>
            <a:xfrm>
              <a:off x="6889582" y="2289629"/>
              <a:ext cx="282078" cy="282079"/>
            </a:xfrm>
            <a:prstGeom prst="ellipse">
              <a:avLst/>
            </a:prstGeom>
            <a:solidFill>
              <a:schemeClr val="accent2"/>
            </a:solidFill>
            <a:ln w="17463" cap="flat">
              <a:noFill/>
              <a:prstDash val="solid"/>
              <a:miter/>
            </a:ln>
          </p:spPr>
          <p:txBody>
            <a:bodyPr rtlCol="0" anchor="ctr"/>
            <a:lstStyle/>
            <a:p>
              <a:endParaRPr lang="en-US"/>
            </a:p>
          </p:txBody>
        </p:sp>
      </p:grpSp>
      <p:cxnSp>
        <p:nvCxnSpPr>
          <p:cNvPr id="69" name="Straight Connector 68">
            <a:extLst>
              <a:ext uri="{FF2B5EF4-FFF2-40B4-BE49-F238E27FC236}">
                <a16:creationId xmlns:a16="http://schemas.microsoft.com/office/drawing/2014/main" id="{5556A16D-D41F-42EB-995E-54234E79A430}"/>
              </a:ext>
            </a:extLst>
          </p:cNvPr>
          <p:cNvCxnSpPr/>
          <p:nvPr/>
        </p:nvCxnSpPr>
        <p:spPr>
          <a:xfrm>
            <a:off x="6708825" y="1765321"/>
            <a:ext cx="889404" cy="928755"/>
          </a:xfrm>
          <a:prstGeom prst="line">
            <a:avLst/>
          </a:prstGeom>
          <a:ln w="25400" cap="rnd">
            <a:solidFill>
              <a:schemeClr val="tx2"/>
            </a:solidFill>
            <a:prstDash val="sysDot"/>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531AFB7-7ED0-4FDE-BEB0-D2A33BCF0102}"/>
              </a:ext>
            </a:extLst>
          </p:cNvPr>
          <p:cNvCxnSpPr/>
          <p:nvPr/>
        </p:nvCxnSpPr>
        <p:spPr>
          <a:xfrm flipH="1">
            <a:off x="8234444" y="1701178"/>
            <a:ext cx="331346" cy="872830"/>
          </a:xfrm>
          <a:prstGeom prst="line">
            <a:avLst/>
          </a:prstGeom>
          <a:ln w="25400" cap="rnd">
            <a:solidFill>
              <a:schemeClr val="tx2"/>
            </a:solidFill>
            <a:prstDash val="sysDot"/>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18CB22F-E2CD-41CB-9891-D975949097E0}"/>
              </a:ext>
            </a:extLst>
          </p:cNvPr>
          <p:cNvCxnSpPr>
            <a:cxnSpLocks/>
            <a:stCxn id="43" idx="3"/>
          </p:cNvCxnSpPr>
          <p:nvPr/>
        </p:nvCxnSpPr>
        <p:spPr>
          <a:xfrm flipH="1">
            <a:off x="8565790" y="2110000"/>
            <a:ext cx="1485139" cy="798044"/>
          </a:xfrm>
          <a:prstGeom prst="line">
            <a:avLst/>
          </a:prstGeom>
          <a:ln w="25400" cap="rnd">
            <a:solidFill>
              <a:schemeClr val="tx2"/>
            </a:solidFill>
            <a:prstDash val="sysDot"/>
            <a:headEnd type="oval" w="sm" len="sm"/>
            <a:tailEnd type="none"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8226B3-AC54-44FF-8B8E-F7D39A958E6B}"/>
              </a:ext>
            </a:extLst>
          </p:cNvPr>
          <p:cNvCxnSpPr/>
          <p:nvPr/>
        </p:nvCxnSpPr>
        <p:spPr>
          <a:xfrm flipH="1">
            <a:off x="8714907" y="3229076"/>
            <a:ext cx="1346122" cy="55633"/>
          </a:xfrm>
          <a:prstGeom prst="line">
            <a:avLst/>
          </a:prstGeom>
          <a:ln w="25400" cap="rnd">
            <a:solidFill>
              <a:schemeClr val="tx2"/>
            </a:solidFill>
            <a:prstDash val="sysDot"/>
            <a:headEnd type="oval" w="sm" len="sm"/>
            <a:tailEnd type="none" w="lg" len="lg"/>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6A6F512B-D506-4527-AEA0-2D8999E758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48533" y="875036"/>
            <a:ext cx="518862" cy="428625"/>
          </a:xfrm>
          <a:prstGeom prst="rect">
            <a:avLst/>
          </a:prstGeom>
        </p:spPr>
      </p:pic>
      <p:pic>
        <p:nvPicPr>
          <p:cNvPr id="80" name="Graphic 79">
            <a:extLst>
              <a:ext uri="{FF2B5EF4-FFF2-40B4-BE49-F238E27FC236}">
                <a16:creationId xmlns:a16="http://schemas.microsoft.com/office/drawing/2014/main" id="{11DA71A8-2B7A-4FD9-84B8-29915AD42E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13178" y="818961"/>
            <a:ext cx="518862" cy="428625"/>
          </a:xfrm>
          <a:prstGeom prst="rect">
            <a:avLst/>
          </a:prstGeom>
        </p:spPr>
      </p:pic>
      <p:pic>
        <p:nvPicPr>
          <p:cNvPr id="81" name="Graphic 80">
            <a:extLst>
              <a:ext uri="{FF2B5EF4-FFF2-40B4-BE49-F238E27FC236}">
                <a16:creationId xmlns:a16="http://schemas.microsoft.com/office/drawing/2014/main" id="{ECA10E8E-E96E-448A-B5FB-E5FA60BE00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16962" y="1551008"/>
            <a:ext cx="518862" cy="428625"/>
          </a:xfrm>
          <a:prstGeom prst="rect">
            <a:avLst/>
          </a:prstGeom>
        </p:spPr>
      </p:pic>
      <p:pic>
        <p:nvPicPr>
          <p:cNvPr id="82" name="Graphic 81">
            <a:extLst>
              <a:ext uri="{FF2B5EF4-FFF2-40B4-BE49-F238E27FC236}">
                <a16:creationId xmlns:a16="http://schemas.microsoft.com/office/drawing/2014/main" id="{F3FF0DCD-3E50-4806-A67F-D11A010772C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31065" y="3042579"/>
            <a:ext cx="518862" cy="428625"/>
          </a:xfrm>
          <a:prstGeom prst="rect">
            <a:avLst/>
          </a:prstGeom>
        </p:spPr>
      </p:pic>
    </p:spTree>
    <p:custDataLst>
      <p:tags r:id="rId1"/>
    </p:custDataLst>
    <p:extLst>
      <p:ext uri="{BB962C8B-B14F-4D97-AF65-F5344CB8AC3E}">
        <p14:creationId xmlns:p14="http://schemas.microsoft.com/office/powerpoint/2010/main" val="1944526566"/>
      </p:ext>
    </p:extLst>
  </p:cSld>
  <p:clrMapOvr>
    <a:masterClrMapping/>
  </p:clrMapOvr>
  <mc:AlternateContent xmlns:mc="http://schemas.openxmlformats.org/markup-compatibility/2006" xmlns:p159="http://schemas.microsoft.com/office/powerpoint/2015/09/main">
    <mc:Choice Requires="p159">
      <p:transition spd="slow" advTm="12896">
        <p159:morph option="byObject"/>
      </p:transition>
    </mc:Choice>
    <mc:Fallback xmlns="">
      <p:transition spd="slow" advTm="1289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0-#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0-#ppt_w/2"/>
                                          </p:val>
                                        </p:tav>
                                        <p:tav tm="100000">
                                          <p:val>
                                            <p:strVal val="#ppt_x"/>
                                          </p:val>
                                        </p:tav>
                                      </p:tavLst>
                                    </p:anim>
                                    <p:anim calcmode="lin" valueType="num">
                                      <p:cBhvr additive="base">
                                        <p:cTn id="16" dur="10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000" fill="hold"/>
                                        <p:tgtEl>
                                          <p:spTgt spid="19"/>
                                        </p:tgtEl>
                                        <p:attrNameLst>
                                          <p:attrName>ppt_x</p:attrName>
                                        </p:attrNameLst>
                                      </p:cBhvr>
                                      <p:tavLst>
                                        <p:tav tm="0">
                                          <p:val>
                                            <p:strVal val="0-#ppt_w/2"/>
                                          </p:val>
                                        </p:tav>
                                        <p:tav tm="100000">
                                          <p:val>
                                            <p:strVal val="#ppt_x"/>
                                          </p:val>
                                        </p:tav>
                                      </p:tavLst>
                                    </p:anim>
                                    <p:anim calcmode="lin" valueType="num">
                                      <p:cBhvr additive="base">
                                        <p:cTn id="20" dur="1000" fill="hold"/>
                                        <p:tgtEl>
                                          <p:spTgt spid="19"/>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additive="base">
                                        <p:cTn id="28" dur="500"/>
                                        <p:tgtEl>
                                          <p:spTgt spid="39"/>
                                        </p:tgtEl>
                                        <p:attrNameLst>
                                          <p:attrName>ppt_x</p:attrName>
                                        </p:attrNameLst>
                                      </p:cBhvr>
                                      <p:tavLst>
                                        <p:tav tm="0">
                                          <p:val>
                                            <p:strVal val="#ppt_x-#ppt_w*1.125000"/>
                                          </p:val>
                                        </p:tav>
                                        <p:tav tm="100000">
                                          <p:val>
                                            <p:strVal val="#ppt_x"/>
                                          </p:val>
                                        </p:tav>
                                      </p:tavLst>
                                    </p:anim>
                                    <p:animEffect transition="in" filter="wipe(right)">
                                      <p:cBhvr>
                                        <p:cTn id="29" dur="500"/>
                                        <p:tgtEl>
                                          <p:spTgt spid="39"/>
                                        </p:tgtEl>
                                      </p:cBhvr>
                                    </p:animEffect>
                                  </p:childTnLst>
                                </p:cTn>
                              </p:par>
                            </p:childTnLst>
                          </p:cTn>
                        </p:par>
                        <p:par>
                          <p:cTn id="30" fill="hold">
                            <p:stCondLst>
                              <p:cond delay="500"/>
                            </p:stCondLst>
                            <p:childTnLst>
                              <p:par>
                                <p:cTn id="31" presetID="10" presetClass="exit" presetSubtype="0" fill="hold" nodeType="afterEffect">
                                  <p:stCondLst>
                                    <p:cond delay="0"/>
                                  </p:stCondLst>
                                  <p:childTnLst>
                                    <p:animEffect transition="out" filter="fade">
                                      <p:cBhvr>
                                        <p:cTn id="32" dur="500"/>
                                        <p:tgtEl>
                                          <p:spTgt spid="39"/>
                                        </p:tgtEl>
                                      </p:cBhvr>
                                    </p:animEffect>
                                    <p:set>
                                      <p:cBhvr>
                                        <p:cTn id="33" dur="1" fill="hold">
                                          <p:stCondLst>
                                            <p:cond delay="499"/>
                                          </p:stCondLst>
                                        </p:cTn>
                                        <p:tgtEl>
                                          <p:spTgt spid="39"/>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250"/>
                                        <p:tgtEl>
                                          <p:spTgt spid="73"/>
                                        </p:tgtEl>
                                      </p:cBhvr>
                                    </p:animEffect>
                                  </p:childTnLst>
                                </p:cTn>
                              </p:par>
                            </p:childTnLst>
                          </p:cTn>
                        </p:par>
                        <p:par>
                          <p:cTn id="41" fill="hold">
                            <p:stCondLst>
                              <p:cond delay="1250"/>
                            </p:stCondLst>
                            <p:childTnLst>
                              <p:par>
                                <p:cTn id="42" presetID="10" presetClass="entr" presetSubtype="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par>
                          <p:cTn id="45" fill="hold">
                            <p:stCondLst>
                              <p:cond delay="1750"/>
                            </p:stCondLst>
                            <p:childTnLst>
                              <p:par>
                                <p:cTn id="46" presetID="22" presetClass="entr" presetSubtype="4"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down)">
                                      <p:cBhvr>
                                        <p:cTn id="48" dur="250"/>
                                        <p:tgtEl>
                                          <p:spTgt spid="69"/>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childTnLst>
                          </p:cTn>
                        </p:par>
                        <p:par>
                          <p:cTn id="53" fill="hold">
                            <p:stCondLst>
                              <p:cond delay="2500"/>
                            </p:stCondLst>
                            <p:childTnLst>
                              <p:par>
                                <p:cTn id="54" presetID="22" presetClass="entr" presetSubtype="8"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left)">
                                      <p:cBhvr>
                                        <p:cTn id="56" dur="250"/>
                                        <p:tgtEl>
                                          <p:spTgt spid="77"/>
                                        </p:tgtEl>
                                      </p:cBhvr>
                                    </p:animEffect>
                                  </p:childTnLst>
                                </p:cTn>
                              </p:par>
                            </p:childTnLst>
                          </p:cTn>
                        </p:par>
                        <p:par>
                          <p:cTn id="57" fill="hold">
                            <p:stCondLst>
                              <p:cond delay="2750"/>
                            </p:stCondLst>
                            <p:childTnLst>
                              <p:par>
                                <p:cTn id="58" presetID="10" presetClass="entr" presetSubtype="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par>
                          <p:cTn id="61" fill="hold">
                            <p:stCondLst>
                              <p:cond delay="3250"/>
                            </p:stCondLst>
                            <p:childTnLst>
                              <p:par>
                                <p:cTn id="62" presetID="22" presetClass="entr" presetSubtype="4" fill="hold" nodeType="after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down)">
                                      <p:cBhvr>
                                        <p:cTn id="64" dur="250"/>
                                        <p:tgtEl>
                                          <p:spTgt spid="7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par>
                          <p:cTn id="73" fill="hold">
                            <p:stCondLst>
                              <p:cond delay="4500"/>
                            </p:stCondLst>
                            <p:childTnLst>
                              <p:par>
                                <p:cTn id="74" presetID="10" presetClass="entr" presetSubtype="0" fill="hold"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par>
                          <p:cTn id="77" fill="hold">
                            <p:stCondLst>
                              <p:cond delay="5000"/>
                            </p:stCondLst>
                            <p:childTnLst>
                              <p:par>
                                <p:cTn id="78" presetID="10" presetClass="entr" presetSubtype="0"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childTnLst>
                          </p:cTn>
                        </p:par>
                        <p:par>
                          <p:cTn id="81" fill="hold">
                            <p:stCondLst>
                              <p:cond delay="5500"/>
                            </p:stCondLst>
                            <p:childTnLst>
                              <p:par>
                                <p:cTn id="82" presetID="22" presetClass="exit" presetSubtype="4" fill="hold" nodeType="afterEffect">
                                  <p:stCondLst>
                                    <p:cond delay="0"/>
                                  </p:stCondLst>
                                  <p:childTnLst>
                                    <p:animEffect transition="out" filter="wipe(down)">
                                      <p:cBhvr>
                                        <p:cTn id="83" dur="250"/>
                                        <p:tgtEl>
                                          <p:spTgt spid="73"/>
                                        </p:tgtEl>
                                      </p:cBhvr>
                                    </p:animEffect>
                                    <p:set>
                                      <p:cBhvr>
                                        <p:cTn id="84" dur="1" fill="hold">
                                          <p:stCondLst>
                                            <p:cond delay="249"/>
                                          </p:stCondLst>
                                        </p:cTn>
                                        <p:tgtEl>
                                          <p:spTgt spid="73"/>
                                        </p:tgtEl>
                                        <p:attrNameLst>
                                          <p:attrName>style.visibility</p:attrName>
                                        </p:attrNameLst>
                                      </p:cBhvr>
                                      <p:to>
                                        <p:strVal val="hidden"/>
                                      </p:to>
                                    </p:set>
                                  </p:childTnLst>
                                </p:cTn>
                              </p:par>
                              <p:par>
                                <p:cTn id="85" presetID="22" presetClass="exit" presetSubtype="4" fill="hold" nodeType="withEffect">
                                  <p:stCondLst>
                                    <p:cond delay="0"/>
                                  </p:stCondLst>
                                  <p:childTnLst>
                                    <p:animEffect transition="out" filter="wipe(down)">
                                      <p:cBhvr>
                                        <p:cTn id="86" dur="250"/>
                                        <p:tgtEl>
                                          <p:spTgt spid="69"/>
                                        </p:tgtEl>
                                      </p:cBhvr>
                                    </p:animEffect>
                                    <p:set>
                                      <p:cBhvr>
                                        <p:cTn id="87" dur="1" fill="hold">
                                          <p:stCondLst>
                                            <p:cond delay="249"/>
                                          </p:stCondLst>
                                        </p:cTn>
                                        <p:tgtEl>
                                          <p:spTgt spid="69"/>
                                        </p:tgtEl>
                                        <p:attrNameLst>
                                          <p:attrName>style.visibility</p:attrName>
                                        </p:attrNameLst>
                                      </p:cBhvr>
                                      <p:to>
                                        <p:strVal val="hidden"/>
                                      </p:to>
                                    </p:set>
                                  </p:childTnLst>
                                </p:cTn>
                              </p:par>
                              <p:par>
                                <p:cTn id="88" presetID="22" presetClass="exit" presetSubtype="4" fill="hold" nodeType="withEffect">
                                  <p:stCondLst>
                                    <p:cond delay="0"/>
                                  </p:stCondLst>
                                  <p:childTnLst>
                                    <p:animEffect transition="out" filter="wipe(down)">
                                      <p:cBhvr>
                                        <p:cTn id="89" dur="250"/>
                                        <p:tgtEl>
                                          <p:spTgt spid="77"/>
                                        </p:tgtEl>
                                      </p:cBhvr>
                                    </p:animEffect>
                                    <p:set>
                                      <p:cBhvr>
                                        <p:cTn id="90" dur="1" fill="hold">
                                          <p:stCondLst>
                                            <p:cond delay="249"/>
                                          </p:stCondLst>
                                        </p:cTn>
                                        <p:tgtEl>
                                          <p:spTgt spid="77"/>
                                        </p:tgtEl>
                                        <p:attrNameLst>
                                          <p:attrName>style.visibility</p:attrName>
                                        </p:attrNameLst>
                                      </p:cBhvr>
                                      <p:to>
                                        <p:strVal val="hidden"/>
                                      </p:to>
                                    </p:set>
                                  </p:childTnLst>
                                </p:cTn>
                              </p:par>
                              <p:par>
                                <p:cTn id="91" presetID="22" presetClass="exit" presetSubtype="4" fill="hold" nodeType="withEffect">
                                  <p:stCondLst>
                                    <p:cond delay="0"/>
                                  </p:stCondLst>
                                  <p:childTnLst>
                                    <p:animEffect transition="out" filter="wipe(down)">
                                      <p:cBhvr>
                                        <p:cTn id="92" dur="250"/>
                                        <p:tgtEl>
                                          <p:spTgt spid="71"/>
                                        </p:tgtEl>
                                      </p:cBhvr>
                                    </p:animEffect>
                                    <p:set>
                                      <p:cBhvr>
                                        <p:cTn id="93" dur="1" fill="hold">
                                          <p:stCondLst>
                                            <p:cond delay="249"/>
                                          </p:stCondLst>
                                        </p:cTn>
                                        <p:tgtEl>
                                          <p:spTgt spid="71"/>
                                        </p:tgtEl>
                                        <p:attrNameLst>
                                          <p:attrName>style.visibility</p:attrName>
                                        </p:attrNameLst>
                                      </p:cBhvr>
                                      <p:to>
                                        <p:strVal val="hidden"/>
                                      </p:to>
                                    </p:set>
                                  </p:childTnLst>
                                </p:cTn>
                              </p:par>
                            </p:childTnLst>
                          </p:cTn>
                        </p:par>
                        <p:par>
                          <p:cTn id="94" fill="hold">
                            <p:stCondLst>
                              <p:cond delay="5750"/>
                            </p:stCondLst>
                            <p:childTnLst>
                              <p:par>
                                <p:cTn id="95" presetID="22" presetClass="entr" presetSubtype="8" fill="hold" nodeType="afterEffect">
                                  <p:stCondLst>
                                    <p:cond delay="0"/>
                                  </p:stCondLst>
                                  <p:childTnLst>
                                    <p:set>
                                      <p:cBhvr>
                                        <p:cTn id="96" dur="1" fill="hold">
                                          <p:stCondLst>
                                            <p:cond delay="0"/>
                                          </p:stCondLst>
                                        </p:cTn>
                                        <p:tgtEl>
                                          <p:spTgt spid="82"/>
                                        </p:tgtEl>
                                        <p:attrNameLst>
                                          <p:attrName>style.visibility</p:attrName>
                                        </p:attrNameLst>
                                      </p:cBhvr>
                                      <p:to>
                                        <p:strVal val="visible"/>
                                      </p:to>
                                    </p:set>
                                    <p:animEffect transition="in" filter="wipe(left)">
                                      <p:cBhvr>
                                        <p:cTn id="97" dur="400"/>
                                        <p:tgtEl>
                                          <p:spTgt spid="82"/>
                                        </p:tgtEl>
                                      </p:cBhvr>
                                    </p:animEffect>
                                  </p:childTnLst>
                                </p:cTn>
                              </p:par>
                              <p:par>
                                <p:cTn id="98" presetID="22" presetClass="entr" presetSubtype="8" fill="hold" nodeType="with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wipe(left)">
                                      <p:cBhvr>
                                        <p:cTn id="100" dur="400"/>
                                        <p:tgtEl>
                                          <p:spTgt spid="79"/>
                                        </p:tgtEl>
                                      </p:cBhvr>
                                    </p:animEffect>
                                  </p:childTnLst>
                                </p:cTn>
                              </p:par>
                              <p:par>
                                <p:cTn id="101" presetID="22" presetClass="entr" presetSubtype="8"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wipe(left)">
                                      <p:cBhvr>
                                        <p:cTn id="103" dur="400"/>
                                        <p:tgtEl>
                                          <p:spTgt spid="80"/>
                                        </p:tgtEl>
                                      </p:cBhvr>
                                    </p:animEffect>
                                  </p:childTnLst>
                                </p:cTn>
                              </p:par>
                              <p:par>
                                <p:cTn id="104" presetID="22" presetClass="entr" presetSubtype="8" fill="hold"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wipe(left)">
                                      <p:cBhvr>
                                        <p:cTn id="106" dur="400"/>
                                        <p:tgtEl>
                                          <p:spTgt spid="81"/>
                                        </p:tgtEl>
                                      </p:cBhvr>
                                    </p:animEffect>
                                  </p:childTnLst>
                                </p:cTn>
                              </p:par>
                              <p:par>
                                <p:cTn id="107" presetID="10" presetClass="entr" presetSubtype="0" fill="hold"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xit" presetSubtype="0" fill="hold" nodeType="withEffect">
                                  <p:stCondLst>
                                    <p:cond delay="0"/>
                                  </p:stCondLst>
                                  <p:childTnLst>
                                    <p:animEffect transition="out" filter="fade">
                                      <p:cBhvr>
                                        <p:cTn id="111" dur="500"/>
                                        <p:tgtEl>
                                          <p:spTgt spid="3"/>
                                        </p:tgtEl>
                                      </p:cBhvr>
                                    </p:animEffect>
                                    <p:set>
                                      <p:cBhvr>
                                        <p:cTn id="112" dur="1" fill="hold">
                                          <p:stCondLst>
                                            <p:cond delay="499"/>
                                          </p:stCondLst>
                                        </p:cTn>
                                        <p:tgtEl>
                                          <p:spTgt spid="3"/>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Graphic 118">
            <a:extLst>
              <a:ext uri="{FF2B5EF4-FFF2-40B4-BE49-F238E27FC236}">
                <a16:creationId xmlns:a16="http://schemas.microsoft.com/office/drawing/2014/main" id="{05C096E8-0EFB-43B5-A079-34161189F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grpSp>
        <p:nvGrpSpPr>
          <p:cNvPr id="3" name="Group 2">
            <a:extLst>
              <a:ext uri="{FF2B5EF4-FFF2-40B4-BE49-F238E27FC236}">
                <a16:creationId xmlns:a16="http://schemas.microsoft.com/office/drawing/2014/main" id="{FAB5DA52-DC1A-40E1-A602-4C7F8FD21EE7}"/>
              </a:ext>
            </a:extLst>
          </p:cNvPr>
          <p:cNvGrpSpPr/>
          <p:nvPr/>
        </p:nvGrpSpPr>
        <p:grpSpPr>
          <a:xfrm>
            <a:off x="4551051" y="2263353"/>
            <a:ext cx="3089897" cy="1808018"/>
            <a:chOff x="4761631" y="2158192"/>
            <a:chExt cx="5620930" cy="3289024"/>
          </a:xfrm>
        </p:grpSpPr>
        <p:sp>
          <p:nvSpPr>
            <p:cNvPr id="4" name="Graphic 9">
              <a:extLst>
                <a:ext uri="{FF2B5EF4-FFF2-40B4-BE49-F238E27FC236}">
                  <a16:creationId xmlns:a16="http://schemas.microsoft.com/office/drawing/2014/main" id="{74043AA3-059D-4D3E-A60E-2048E95CFF69}"/>
                </a:ext>
              </a:extLst>
            </p:cNvPr>
            <p:cNvSpPr/>
            <p:nvPr/>
          </p:nvSpPr>
          <p:spPr>
            <a:xfrm rot="-26863">
              <a:off x="7600214" y="2208169"/>
              <a:ext cx="68193" cy="68193"/>
            </a:xfrm>
            <a:custGeom>
              <a:avLst/>
              <a:gdLst>
                <a:gd name="connsiteX0" fmla="*/ 68194 w 68193"/>
                <a:gd name="connsiteY0" fmla="*/ 34097 h 68193"/>
                <a:gd name="connsiteX1" fmla="*/ 34097 w 68193"/>
                <a:gd name="connsiteY1" fmla="*/ 68194 h 68193"/>
                <a:gd name="connsiteX2" fmla="*/ 0 w 68193"/>
                <a:gd name="connsiteY2" fmla="*/ 34097 h 68193"/>
                <a:gd name="connsiteX3" fmla="*/ 34097 w 68193"/>
                <a:gd name="connsiteY3" fmla="*/ 0 h 68193"/>
                <a:gd name="connsiteX4" fmla="*/ 68194 w 68193"/>
                <a:gd name="connsiteY4" fmla="*/ 34097 h 68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3" h="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w="6085" cap="flat">
              <a:noFill/>
              <a:prstDash val="solid"/>
              <a:miter/>
            </a:ln>
          </p:spPr>
          <p:txBody>
            <a:bodyPr rtlCol="0" anchor="ctr"/>
            <a:lstStyle/>
            <a:p>
              <a:endParaRPr lang="en-GB"/>
            </a:p>
          </p:txBody>
        </p:sp>
        <p:sp>
          <p:nvSpPr>
            <p:cNvPr id="5" name="Graphic 9">
              <a:extLst>
                <a:ext uri="{FF2B5EF4-FFF2-40B4-BE49-F238E27FC236}">
                  <a16:creationId xmlns:a16="http://schemas.microsoft.com/office/drawing/2014/main" id="{8005F983-7E76-4909-B594-30B706C8DE6C}"/>
                </a:ext>
              </a:extLst>
            </p:cNvPr>
            <p:cNvSpPr/>
            <p:nvPr/>
          </p:nvSpPr>
          <p:spPr>
            <a:xfrm>
              <a:off x="4908364" y="5259081"/>
              <a:ext cx="5474197" cy="188135"/>
            </a:xfrm>
            <a:custGeom>
              <a:avLst/>
              <a:gdLst>
                <a:gd name="connsiteX0" fmla="*/ 5471763 w 5474197"/>
                <a:gd name="connsiteY0" fmla="*/ 0 h 188135"/>
                <a:gd name="connsiteX1" fmla="*/ 3127069 w 5474197"/>
                <a:gd name="connsiteY1" fmla="*/ 0 h 188135"/>
                <a:gd name="connsiteX2" fmla="*/ 3074099 w 5474197"/>
                <a:gd name="connsiteY2" fmla="*/ 85239 h 188135"/>
                <a:gd name="connsiteX3" fmla="*/ 2394619 w 5474197"/>
                <a:gd name="connsiteY3" fmla="*/ 85239 h 188135"/>
                <a:gd name="connsiteX4" fmla="*/ 2341649 w 5474197"/>
                <a:gd name="connsiteY4" fmla="*/ 0 h 188135"/>
                <a:gd name="connsiteX5" fmla="*/ 2435 w 5474197"/>
                <a:gd name="connsiteY5" fmla="*/ 0 h 188135"/>
                <a:gd name="connsiteX6" fmla="*/ 0 w 5474197"/>
                <a:gd name="connsiteY6" fmla="*/ 4871 h 188135"/>
                <a:gd name="connsiteX7" fmla="*/ 310515 w 5474197"/>
                <a:gd name="connsiteY7" fmla="*/ 188135 h 188135"/>
                <a:gd name="connsiteX8" fmla="*/ 2734359 w 5474197"/>
                <a:gd name="connsiteY8" fmla="*/ 188135 h 188135"/>
                <a:gd name="connsiteX9" fmla="*/ 5163683 w 5474197"/>
                <a:gd name="connsiteY9" fmla="*/ 188135 h 188135"/>
                <a:gd name="connsiteX10" fmla="*/ 5474198 w 5474197"/>
                <a:gd name="connsiteY10" fmla="*/ 4871 h 188135"/>
                <a:gd name="connsiteX11" fmla="*/ 5471763 w 5474197"/>
                <a:gd name="connsiteY11" fmla="*/ 0 h 18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4197" h="188135">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w="6085" cap="flat">
              <a:noFill/>
              <a:prstDash val="solid"/>
              <a:miter/>
            </a:ln>
          </p:spPr>
          <p:txBody>
            <a:bodyPr rtlCol="0" anchor="ctr"/>
            <a:lstStyle/>
            <a:p>
              <a:endParaRPr lang="en-GB"/>
            </a:p>
          </p:txBody>
        </p:sp>
        <p:sp>
          <p:nvSpPr>
            <p:cNvPr id="6" name="Graphic 9">
              <a:extLst>
                <a:ext uri="{FF2B5EF4-FFF2-40B4-BE49-F238E27FC236}">
                  <a16:creationId xmlns:a16="http://schemas.microsoft.com/office/drawing/2014/main" id="{F6E095ED-6E92-45A2-A2CA-17FB603B6FAF}"/>
                </a:ext>
              </a:extLst>
            </p:cNvPr>
            <p:cNvSpPr/>
            <p:nvPr/>
          </p:nvSpPr>
          <p:spPr>
            <a:xfrm>
              <a:off x="7562963" y="2399298"/>
              <a:ext cx="2060358" cy="2551703"/>
            </a:xfrm>
            <a:custGeom>
              <a:avLst/>
              <a:gdLst>
                <a:gd name="connsiteX0" fmla="*/ 1483775 w 2060358"/>
                <a:gd name="connsiteY0" fmla="*/ 0 h 2551703"/>
                <a:gd name="connsiteX1" fmla="*/ 2015304 w 2060358"/>
                <a:gd name="connsiteY1" fmla="*/ 0 h 2551703"/>
                <a:gd name="connsiteX2" fmla="*/ 2060359 w 2060358"/>
                <a:gd name="connsiteY2" fmla="*/ 45055 h 2551703"/>
                <a:gd name="connsiteX3" fmla="*/ 2060359 w 2060358"/>
                <a:gd name="connsiteY3" fmla="*/ 2506648 h 2551703"/>
                <a:gd name="connsiteX4" fmla="*/ 2015304 w 2060358"/>
                <a:gd name="connsiteY4" fmla="*/ 2551703 h 2551703"/>
                <a:gd name="connsiteX5" fmla="*/ 0 w 2060358"/>
                <a:gd name="connsiteY5" fmla="*/ 2551703 h 2551703"/>
                <a:gd name="connsiteX6" fmla="*/ 1483775 w 2060358"/>
                <a:gd name="connsiteY6" fmla="*/ 0 h 255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358" h="2551703">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w="6085" cap="flat">
              <a:noFill/>
              <a:prstDash val="solid"/>
              <a:miter/>
            </a:ln>
          </p:spPr>
          <p:txBody>
            <a:bodyPr rtlCol="0" anchor="ctr"/>
            <a:lstStyle/>
            <a:p>
              <a:endParaRPr lang="en-GB"/>
            </a:p>
          </p:txBody>
        </p:sp>
        <p:sp>
          <p:nvSpPr>
            <p:cNvPr id="7" name="Graphic 9">
              <a:extLst>
                <a:ext uri="{FF2B5EF4-FFF2-40B4-BE49-F238E27FC236}">
                  <a16:creationId xmlns:a16="http://schemas.microsoft.com/office/drawing/2014/main" id="{7C4855D5-21B9-4268-AA0D-7D6757CBDE91}"/>
                </a:ext>
              </a:extLst>
            </p:cNvPr>
            <p:cNvSpPr/>
            <p:nvPr/>
          </p:nvSpPr>
          <p:spPr>
            <a:xfrm>
              <a:off x="5434413" y="2158192"/>
              <a:ext cx="4397144" cy="3008951"/>
            </a:xfrm>
            <a:custGeom>
              <a:avLst/>
              <a:gdLst>
                <a:gd name="connsiteX0" fmla="*/ 4317986 w 4397144"/>
                <a:gd name="connsiteY0" fmla="*/ 0 h 3008951"/>
                <a:gd name="connsiteX1" fmla="*/ 80369 w 4397144"/>
                <a:gd name="connsiteY1" fmla="*/ 0 h 3008951"/>
                <a:gd name="connsiteX2" fmla="*/ 609 w 4397144"/>
                <a:gd name="connsiteY2" fmla="*/ 79760 h 3008951"/>
                <a:gd name="connsiteX3" fmla="*/ 609 w 4397144"/>
                <a:gd name="connsiteY3" fmla="*/ 414020 h 3008951"/>
                <a:gd name="connsiteX4" fmla="*/ 167435 w 4397144"/>
                <a:gd name="connsiteY4" fmla="*/ 414629 h 3008951"/>
                <a:gd name="connsiteX5" fmla="*/ 167435 w 4397144"/>
                <a:gd name="connsiteY5" fmla="*/ 214316 h 3008951"/>
                <a:gd name="connsiteX6" fmla="*/ 213099 w 4397144"/>
                <a:gd name="connsiteY6" fmla="*/ 168652 h 3008951"/>
                <a:gd name="connsiteX7" fmla="*/ 4212655 w 4397144"/>
                <a:gd name="connsiteY7" fmla="*/ 168652 h 3008951"/>
                <a:gd name="connsiteX8" fmla="*/ 4258319 w 4397144"/>
                <a:gd name="connsiteY8" fmla="*/ 214316 h 3008951"/>
                <a:gd name="connsiteX9" fmla="*/ 4258319 w 4397144"/>
                <a:gd name="connsiteY9" fmla="*/ 2815946 h 3008951"/>
                <a:gd name="connsiteX10" fmla="*/ 4212655 w 4397144"/>
                <a:gd name="connsiteY10" fmla="*/ 2861610 h 3008951"/>
                <a:gd name="connsiteX11" fmla="*/ 212490 w 4397144"/>
                <a:gd name="connsiteY11" fmla="*/ 2861610 h 3008951"/>
                <a:gd name="connsiteX12" fmla="*/ 166826 w 4397144"/>
                <a:gd name="connsiteY12" fmla="*/ 2815946 h 3008951"/>
                <a:gd name="connsiteX13" fmla="*/ 166826 w 4397144"/>
                <a:gd name="connsiteY13" fmla="*/ 2587017 h 3008951"/>
                <a:gd name="connsiteX14" fmla="*/ 0 w 4397144"/>
                <a:gd name="connsiteY14" fmla="*/ 2587626 h 3008951"/>
                <a:gd name="connsiteX15" fmla="*/ 0 w 4397144"/>
                <a:gd name="connsiteY15" fmla="*/ 2929192 h 3008951"/>
                <a:gd name="connsiteX16" fmla="*/ 79760 w 4397144"/>
                <a:gd name="connsiteY16" fmla="*/ 3008952 h 3008951"/>
                <a:gd name="connsiteX17" fmla="*/ 4317377 w 4397144"/>
                <a:gd name="connsiteY17" fmla="*/ 3008952 h 3008951"/>
                <a:gd name="connsiteX18" fmla="*/ 4397137 w 4397144"/>
                <a:gd name="connsiteY18" fmla="*/ 2929192 h 3008951"/>
                <a:gd name="connsiteX19" fmla="*/ 4397137 w 4397144"/>
                <a:gd name="connsiteY19" fmla="*/ 79760 h 3008951"/>
                <a:gd name="connsiteX20" fmla="*/ 4317986 w 4397144"/>
                <a:gd name="connsiteY20" fmla="*/ 0 h 30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7144" h="3008951">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w="6085" cap="flat">
              <a:noFill/>
              <a:prstDash val="solid"/>
              <a:miter/>
            </a:ln>
          </p:spPr>
          <p:txBody>
            <a:bodyPr rtlCol="0" anchor="ctr"/>
            <a:lstStyle/>
            <a:p>
              <a:endParaRPr lang="en-GB"/>
            </a:p>
          </p:txBody>
        </p:sp>
        <p:sp>
          <p:nvSpPr>
            <p:cNvPr id="8" name="Graphic 9">
              <a:extLst>
                <a:ext uri="{FF2B5EF4-FFF2-40B4-BE49-F238E27FC236}">
                  <a16:creationId xmlns:a16="http://schemas.microsoft.com/office/drawing/2014/main" id="{04414741-28FD-4E43-8093-17FB6726E538}"/>
                </a:ext>
              </a:extLst>
            </p:cNvPr>
            <p:cNvSpPr/>
            <p:nvPr/>
          </p:nvSpPr>
          <p:spPr>
            <a:xfrm>
              <a:off x="5431369" y="2572212"/>
              <a:ext cx="3044" cy="2174214"/>
            </a:xfrm>
            <a:custGeom>
              <a:avLst/>
              <a:gdLst>
                <a:gd name="connsiteX0" fmla="*/ 0 w 3044"/>
                <a:gd name="connsiteY0" fmla="*/ 0 h 2174214"/>
                <a:gd name="connsiteX1" fmla="*/ 0 w 3044"/>
                <a:gd name="connsiteY1" fmla="*/ 2174214 h 2174214"/>
                <a:gd name="connsiteX2" fmla="*/ 3044 w 3044"/>
                <a:gd name="connsiteY2" fmla="*/ 2174214 h 2174214"/>
                <a:gd name="connsiteX3" fmla="*/ 3044 w 3044"/>
                <a:gd name="connsiteY3" fmla="*/ 0 h 2174214"/>
              </a:gdLst>
              <a:ahLst/>
              <a:cxnLst>
                <a:cxn ang="0">
                  <a:pos x="connsiteX0" y="connsiteY0"/>
                </a:cxn>
                <a:cxn ang="0">
                  <a:pos x="connsiteX1" y="connsiteY1"/>
                </a:cxn>
                <a:cxn ang="0">
                  <a:pos x="connsiteX2" y="connsiteY2"/>
                </a:cxn>
                <a:cxn ang="0">
                  <a:pos x="connsiteX3" y="connsiteY3"/>
                </a:cxn>
              </a:cxnLst>
              <a:rect l="l" t="t" r="r" b="b"/>
              <a:pathLst>
                <a:path w="3044" h="2174214">
                  <a:moveTo>
                    <a:pt x="0" y="0"/>
                  </a:moveTo>
                  <a:lnTo>
                    <a:pt x="0" y="2174214"/>
                  </a:lnTo>
                  <a:lnTo>
                    <a:pt x="3044" y="2174214"/>
                  </a:lnTo>
                  <a:lnTo>
                    <a:pt x="3044" y="0"/>
                  </a:lnTo>
                  <a:close/>
                </a:path>
              </a:pathLst>
            </a:custGeom>
            <a:solidFill>
              <a:srgbClr val="FFFFFF"/>
            </a:solidFill>
            <a:ln w="6085" cap="flat">
              <a:noFill/>
              <a:prstDash val="solid"/>
              <a:miter/>
            </a:ln>
          </p:spPr>
          <p:txBody>
            <a:bodyPr rtlCol="0" anchor="ctr"/>
            <a:lstStyle/>
            <a:p>
              <a:endParaRPr lang="en-GB"/>
            </a:p>
          </p:txBody>
        </p:sp>
        <p:grpSp>
          <p:nvGrpSpPr>
            <p:cNvPr id="9" name="Graphic 9">
              <a:extLst>
                <a:ext uri="{FF2B5EF4-FFF2-40B4-BE49-F238E27FC236}">
                  <a16:creationId xmlns:a16="http://schemas.microsoft.com/office/drawing/2014/main" id="{B2C87343-972A-4602-942B-95479BCEE9F1}"/>
                </a:ext>
              </a:extLst>
            </p:cNvPr>
            <p:cNvGrpSpPr/>
            <p:nvPr/>
          </p:nvGrpSpPr>
          <p:grpSpPr>
            <a:xfrm>
              <a:off x="4761631" y="2859591"/>
              <a:ext cx="1372353" cy="1629899"/>
              <a:chOff x="4761631" y="2859591"/>
              <a:chExt cx="1372353" cy="1629899"/>
            </a:xfrm>
          </p:grpSpPr>
          <p:sp>
            <p:nvSpPr>
              <p:cNvPr id="10" name="Freeform: Shape 9">
                <a:extLst>
                  <a:ext uri="{FF2B5EF4-FFF2-40B4-BE49-F238E27FC236}">
                    <a16:creationId xmlns:a16="http://schemas.microsoft.com/office/drawing/2014/main" id="{57012566-BD4D-4AD8-AE5D-347F3E263A3C}"/>
                  </a:ext>
                </a:extLst>
              </p:cNvPr>
              <p:cNvSpPr/>
              <p:nvPr/>
            </p:nvSpPr>
            <p:spPr>
              <a:xfrm>
                <a:off x="4761631" y="4034677"/>
                <a:ext cx="1139164" cy="454813"/>
              </a:xfrm>
              <a:custGeom>
                <a:avLst/>
                <a:gdLst>
                  <a:gd name="connsiteX0" fmla="*/ 1139164 w 1139164"/>
                  <a:gd name="connsiteY0" fmla="*/ 0 h 454813"/>
                  <a:gd name="connsiteX1" fmla="*/ 527267 w 1139164"/>
                  <a:gd name="connsiteY1" fmla="*/ 0 h 454813"/>
                  <a:gd name="connsiteX2" fmla="*/ 527267 w 1139164"/>
                  <a:gd name="connsiteY2" fmla="*/ 454813 h 454813"/>
                  <a:gd name="connsiteX3" fmla="*/ 0 w 1139164"/>
                  <a:gd name="connsiteY3" fmla="*/ 454813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0"/>
                    </a:moveTo>
                    <a:lnTo>
                      <a:pt x="527267" y="0"/>
                    </a:lnTo>
                    <a:lnTo>
                      <a:pt x="527267" y="454813"/>
                    </a:lnTo>
                    <a:lnTo>
                      <a:pt x="0" y="454813"/>
                    </a:lnTo>
                  </a:path>
                </a:pathLst>
              </a:custGeom>
              <a:noFill/>
              <a:ln w="108774" cap="rnd">
                <a:solidFill>
                  <a:srgbClr val="093371"/>
                </a:solidFill>
                <a:prstDash val="solid"/>
                <a:round/>
              </a:ln>
            </p:spPr>
            <p:txBody>
              <a:bodyPr rtlCol="0" anchor="ctr"/>
              <a:lstStyle/>
              <a:p>
                <a:endParaRPr lang="en-GB"/>
              </a:p>
            </p:txBody>
          </p:sp>
          <p:sp>
            <p:nvSpPr>
              <p:cNvPr id="11" name="Freeform: Shape 10">
                <a:extLst>
                  <a:ext uri="{FF2B5EF4-FFF2-40B4-BE49-F238E27FC236}">
                    <a16:creationId xmlns:a16="http://schemas.microsoft.com/office/drawing/2014/main" id="{A1DF0D4A-4061-40EB-9AA1-BC029B1281F9}"/>
                  </a:ext>
                </a:extLst>
              </p:cNvPr>
              <p:cNvSpPr/>
              <p:nvPr/>
            </p:nvSpPr>
            <p:spPr>
              <a:xfrm>
                <a:off x="4761631" y="3679107"/>
                <a:ext cx="598502" cy="6088"/>
              </a:xfrm>
              <a:custGeom>
                <a:avLst/>
                <a:gdLst>
                  <a:gd name="connsiteX0" fmla="*/ 0 w 598502"/>
                  <a:gd name="connsiteY0" fmla="*/ 0 h 6088"/>
                  <a:gd name="connsiteX1" fmla="*/ 598503 w 598502"/>
                  <a:gd name="connsiteY1" fmla="*/ 0 h 6088"/>
                </a:gdLst>
                <a:ahLst/>
                <a:cxnLst>
                  <a:cxn ang="0">
                    <a:pos x="connsiteX0" y="connsiteY0"/>
                  </a:cxn>
                  <a:cxn ang="0">
                    <a:pos x="connsiteX1" y="connsiteY1"/>
                  </a:cxn>
                </a:cxnLst>
                <a:rect l="l" t="t" r="r" b="b"/>
                <a:pathLst>
                  <a:path w="598502" h="6088">
                    <a:moveTo>
                      <a:pt x="0" y="0"/>
                    </a:moveTo>
                    <a:lnTo>
                      <a:pt x="598503" y="0"/>
                    </a:lnTo>
                  </a:path>
                </a:pathLst>
              </a:custGeom>
              <a:ln w="108774" cap="rnd">
                <a:solidFill>
                  <a:srgbClr val="093371"/>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CF00C52F-710C-40F3-8691-84537FBDD643}"/>
                  </a:ext>
                </a:extLst>
              </p:cNvPr>
              <p:cNvSpPr/>
              <p:nvPr/>
            </p:nvSpPr>
            <p:spPr>
              <a:xfrm>
                <a:off x="5615851" y="3684587"/>
                <a:ext cx="518133" cy="6088"/>
              </a:xfrm>
              <a:custGeom>
                <a:avLst/>
                <a:gdLst>
                  <a:gd name="connsiteX0" fmla="*/ 0 w 518133"/>
                  <a:gd name="connsiteY0" fmla="*/ 0 h 6088"/>
                  <a:gd name="connsiteX1" fmla="*/ 518134 w 518133"/>
                  <a:gd name="connsiteY1" fmla="*/ 0 h 6088"/>
                </a:gdLst>
                <a:ahLst/>
                <a:cxnLst>
                  <a:cxn ang="0">
                    <a:pos x="connsiteX0" y="connsiteY0"/>
                  </a:cxn>
                  <a:cxn ang="0">
                    <a:pos x="connsiteX1" y="connsiteY1"/>
                  </a:cxn>
                </a:cxnLst>
                <a:rect l="l" t="t" r="r" b="b"/>
                <a:pathLst>
                  <a:path w="518133" h="6088">
                    <a:moveTo>
                      <a:pt x="0" y="0"/>
                    </a:moveTo>
                    <a:lnTo>
                      <a:pt x="518134" y="0"/>
                    </a:lnTo>
                  </a:path>
                </a:pathLst>
              </a:custGeom>
              <a:ln w="108774" cap="rnd">
                <a:solidFill>
                  <a:srgbClr val="093371"/>
                </a:solidFill>
                <a:prstDash val="solid"/>
                <a:round/>
              </a:ln>
            </p:spPr>
            <p:txBody>
              <a:bodyPr rtlCol="0" anchor="ctr"/>
              <a:lstStyle/>
              <a:p>
                <a:endParaRPr lang="en-GB"/>
              </a:p>
            </p:txBody>
          </p:sp>
          <p:sp>
            <p:nvSpPr>
              <p:cNvPr id="13" name="Freeform: Shape 12">
                <a:extLst>
                  <a:ext uri="{FF2B5EF4-FFF2-40B4-BE49-F238E27FC236}">
                    <a16:creationId xmlns:a16="http://schemas.microsoft.com/office/drawing/2014/main" id="{0B592644-A32B-40ED-985F-5B2F4CA532E6}"/>
                  </a:ext>
                </a:extLst>
              </p:cNvPr>
              <p:cNvSpPr/>
              <p:nvPr/>
            </p:nvSpPr>
            <p:spPr>
              <a:xfrm>
                <a:off x="4761631" y="2859591"/>
                <a:ext cx="1139164" cy="454813"/>
              </a:xfrm>
              <a:custGeom>
                <a:avLst/>
                <a:gdLst>
                  <a:gd name="connsiteX0" fmla="*/ 1139164 w 1139164"/>
                  <a:gd name="connsiteY0" fmla="*/ 454813 h 454813"/>
                  <a:gd name="connsiteX1" fmla="*/ 527267 w 1139164"/>
                  <a:gd name="connsiteY1" fmla="*/ 454813 h 454813"/>
                  <a:gd name="connsiteX2" fmla="*/ 527267 w 1139164"/>
                  <a:gd name="connsiteY2" fmla="*/ 0 h 454813"/>
                  <a:gd name="connsiteX3" fmla="*/ 0 w 1139164"/>
                  <a:gd name="connsiteY3" fmla="*/ 0 h 454813"/>
                </a:gdLst>
                <a:ahLst/>
                <a:cxnLst>
                  <a:cxn ang="0">
                    <a:pos x="connsiteX0" y="connsiteY0"/>
                  </a:cxn>
                  <a:cxn ang="0">
                    <a:pos x="connsiteX1" y="connsiteY1"/>
                  </a:cxn>
                  <a:cxn ang="0">
                    <a:pos x="connsiteX2" y="connsiteY2"/>
                  </a:cxn>
                  <a:cxn ang="0">
                    <a:pos x="connsiteX3" y="connsiteY3"/>
                  </a:cxn>
                </a:cxnLst>
                <a:rect l="l" t="t" r="r" b="b"/>
                <a:pathLst>
                  <a:path w="1139164" h="454813">
                    <a:moveTo>
                      <a:pt x="1139164" y="454813"/>
                    </a:moveTo>
                    <a:lnTo>
                      <a:pt x="527267" y="454813"/>
                    </a:lnTo>
                    <a:lnTo>
                      <a:pt x="527267" y="0"/>
                    </a:lnTo>
                    <a:lnTo>
                      <a:pt x="0" y="0"/>
                    </a:lnTo>
                  </a:path>
                </a:pathLst>
              </a:custGeom>
              <a:noFill/>
              <a:ln w="108774" cap="rnd">
                <a:solidFill>
                  <a:srgbClr val="093371"/>
                </a:solidFill>
                <a:prstDash val="solid"/>
                <a:round/>
              </a:ln>
            </p:spPr>
            <p:txBody>
              <a:bodyPr rtlCol="0" anchor="ctr"/>
              <a:lstStyle/>
              <a:p>
                <a:endParaRPr lang="en-GB"/>
              </a:p>
            </p:txBody>
          </p:sp>
        </p:grpSp>
      </p:grpSp>
      <p:sp>
        <p:nvSpPr>
          <p:cNvPr id="14" name="Freeform: Shape 13">
            <a:extLst>
              <a:ext uri="{FF2B5EF4-FFF2-40B4-BE49-F238E27FC236}">
                <a16:creationId xmlns:a16="http://schemas.microsoft.com/office/drawing/2014/main" id="{7A062F76-73A4-4DC4-9C58-ECC1CC74E594}"/>
              </a:ext>
            </a:extLst>
          </p:cNvPr>
          <p:cNvSpPr/>
          <p:nvPr/>
        </p:nvSpPr>
        <p:spPr>
          <a:xfrm>
            <a:off x="4096193" y="2950208"/>
            <a:ext cx="314203" cy="314203"/>
          </a:xfrm>
          <a:custGeom>
            <a:avLst/>
            <a:gdLst>
              <a:gd name="connsiteX0" fmla="*/ 514227 w 514226"/>
              <a:gd name="connsiteY0" fmla="*/ 257113 h 514226"/>
              <a:gd name="connsiteX1" fmla="*/ 257113 w 514226"/>
              <a:gd name="connsiteY1" fmla="*/ 514227 h 514226"/>
              <a:gd name="connsiteX2" fmla="*/ 0 w 514226"/>
              <a:gd name="connsiteY2" fmla="*/ 257113 h 514226"/>
              <a:gd name="connsiteX3" fmla="*/ 257113 w 514226"/>
              <a:gd name="connsiteY3" fmla="*/ 0 h 514226"/>
              <a:gd name="connsiteX4" fmla="*/ 514227 w 514226"/>
              <a:gd name="connsiteY4" fmla="*/ 257113 h 514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226" h="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w="2950"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34F02552-FD35-4C39-A351-952E1F6C2B4D}"/>
              </a:ext>
            </a:extLst>
          </p:cNvPr>
          <p:cNvSpPr/>
          <p:nvPr/>
        </p:nvSpPr>
        <p:spPr>
          <a:xfrm>
            <a:off x="4120355" y="2528853"/>
            <a:ext cx="265878" cy="265878"/>
          </a:xfrm>
          <a:custGeom>
            <a:avLst/>
            <a:gdLst>
              <a:gd name="connsiteX0" fmla="*/ 396956 w 435137"/>
              <a:gd name="connsiteY0" fmla="*/ 0 h 435137"/>
              <a:gd name="connsiteX1" fmla="*/ 435138 w 435137"/>
              <a:gd name="connsiteY1" fmla="*/ 0 h 435137"/>
              <a:gd name="connsiteX2" fmla="*/ 435138 w 435137"/>
              <a:gd name="connsiteY2" fmla="*/ 435138 h 435137"/>
              <a:gd name="connsiteX3" fmla="*/ 396956 w 435137"/>
              <a:gd name="connsiteY3" fmla="*/ 435138 h 435137"/>
              <a:gd name="connsiteX4" fmla="*/ 38182 w 435137"/>
              <a:gd name="connsiteY4" fmla="*/ 435138 h 435137"/>
              <a:gd name="connsiteX5" fmla="*/ 0 w 435137"/>
              <a:gd name="connsiteY5" fmla="*/ 435138 h 435137"/>
              <a:gd name="connsiteX6" fmla="*/ 0 w 435137"/>
              <a:gd name="connsiteY6" fmla="*/ 0 h 435137"/>
              <a:gd name="connsiteX7" fmla="*/ 38182 w 435137"/>
              <a:gd name="connsiteY7" fmla="*/ 0 h 43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137" h="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w="2950"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2EC17933-4423-45BC-8348-B47435096F4A}"/>
              </a:ext>
            </a:extLst>
          </p:cNvPr>
          <p:cNvSpPr/>
          <p:nvPr/>
        </p:nvSpPr>
        <p:spPr>
          <a:xfrm>
            <a:off x="4099936" y="3419889"/>
            <a:ext cx="306717" cy="286166"/>
          </a:xfrm>
          <a:custGeom>
            <a:avLst/>
            <a:gdLst>
              <a:gd name="connsiteX0" fmla="*/ 31289 w 501974"/>
              <a:gd name="connsiteY0" fmla="*/ 468143 h 468340"/>
              <a:gd name="connsiteX1" fmla="*/ 470337 w 501974"/>
              <a:gd name="connsiteY1" fmla="*/ 468143 h 468340"/>
              <a:gd name="connsiteX2" fmla="*/ 501786 w 501974"/>
              <a:gd name="connsiteY2" fmla="*/ 436676 h 468340"/>
              <a:gd name="connsiteX3" fmla="*/ 498004 w 501974"/>
              <a:gd name="connsiteY3" fmla="*/ 421726 h 468340"/>
              <a:gd name="connsiteX4" fmla="*/ 278450 w 501974"/>
              <a:gd name="connsiteY4" fmla="*/ 16299 h 468340"/>
              <a:gd name="connsiteX5" fmla="*/ 235860 w 501974"/>
              <a:gd name="connsiteY5" fmla="*/ 3585 h 468340"/>
              <a:gd name="connsiteX6" fmla="*/ 223147 w 501974"/>
              <a:gd name="connsiteY6" fmla="*/ 16299 h 468340"/>
              <a:gd name="connsiteX7" fmla="*/ 3623 w 501974"/>
              <a:gd name="connsiteY7" fmla="*/ 421726 h 468340"/>
              <a:gd name="connsiteX8" fmla="*/ 16259 w 501974"/>
              <a:gd name="connsiteY8" fmla="*/ 464340 h 468340"/>
              <a:gd name="connsiteX9" fmla="*/ 31289 w 501974"/>
              <a:gd name="connsiteY9" fmla="*/ 468143 h 4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974" h="468340">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w="2950" cap="flat">
            <a:noFill/>
            <a:prstDash val="solid"/>
            <a:miter/>
          </a:ln>
        </p:spPr>
        <p:txBody>
          <a:bodyPr rtlCol="0" anchor="ctr"/>
          <a:lstStyle/>
          <a:p>
            <a:endParaRPr lang="es-ES"/>
          </a:p>
        </p:txBody>
      </p:sp>
      <p:grpSp>
        <p:nvGrpSpPr>
          <p:cNvPr id="47" name="Group 46">
            <a:extLst>
              <a:ext uri="{FF2B5EF4-FFF2-40B4-BE49-F238E27FC236}">
                <a16:creationId xmlns:a16="http://schemas.microsoft.com/office/drawing/2014/main" id="{875EDAD2-29F4-4AAC-8460-4D8552A345DD}"/>
              </a:ext>
            </a:extLst>
          </p:cNvPr>
          <p:cNvGrpSpPr/>
          <p:nvPr/>
        </p:nvGrpSpPr>
        <p:grpSpPr>
          <a:xfrm>
            <a:off x="9450909" y="3141753"/>
            <a:ext cx="1826671" cy="2133925"/>
            <a:chOff x="8313889" y="3090998"/>
            <a:chExt cx="1826671" cy="2133925"/>
          </a:xfrm>
        </p:grpSpPr>
        <p:sp>
          <p:nvSpPr>
            <p:cNvPr id="20" name="Freeform: Shape 19">
              <a:extLst>
                <a:ext uri="{FF2B5EF4-FFF2-40B4-BE49-F238E27FC236}">
                  <a16:creationId xmlns:a16="http://schemas.microsoft.com/office/drawing/2014/main" id="{67BE905C-12CA-47EA-B7D4-E8DB956003CD}"/>
                </a:ext>
              </a:extLst>
            </p:cNvPr>
            <p:cNvSpPr/>
            <p:nvPr/>
          </p:nvSpPr>
          <p:spPr>
            <a:xfrm>
              <a:off x="9532795" y="4405534"/>
              <a:ext cx="607765" cy="774152"/>
            </a:xfrm>
            <a:custGeom>
              <a:avLst/>
              <a:gdLst>
                <a:gd name="connsiteX0" fmla="*/ 302690 w 607765"/>
                <a:gd name="connsiteY0" fmla="*/ -96 h 774152"/>
                <a:gd name="connsiteX1" fmla="*/ -1193 w 607765"/>
                <a:gd name="connsiteY1" fmla="*/ 303146 h 774152"/>
                <a:gd name="connsiteX2" fmla="*/ -1193 w 607765"/>
                <a:gd name="connsiteY2" fmla="*/ 303191 h 774152"/>
                <a:gd name="connsiteX3" fmla="*/ 89464 w 607765"/>
                <a:gd name="connsiteY3" fmla="*/ 535053 h 774152"/>
                <a:gd name="connsiteX4" fmla="*/ 302690 w 607765"/>
                <a:gd name="connsiteY4" fmla="*/ 774056 h 774152"/>
                <a:gd name="connsiteX5" fmla="*/ 503646 w 607765"/>
                <a:gd name="connsiteY5" fmla="*/ 535053 h 774152"/>
                <a:gd name="connsiteX6" fmla="*/ 606573 w 607765"/>
                <a:gd name="connsiteY6" fmla="*/ 303191 h 774152"/>
                <a:gd name="connsiteX7" fmla="*/ 302690 w 607765"/>
                <a:gd name="connsiteY7" fmla="*/ -96 h 774152"/>
                <a:gd name="connsiteX8" fmla="*/ 302690 w 607765"/>
                <a:gd name="connsiteY8" fmla="*/ 458773 h 774152"/>
                <a:gd name="connsiteX9" fmla="*/ 153473 w 607765"/>
                <a:gd name="connsiteY9" fmla="*/ 309556 h 774152"/>
                <a:gd name="connsiteX10" fmla="*/ 302690 w 607765"/>
                <a:gd name="connsiteY10" fmla="*/ 160338 h 774152"/>
                <a:gd name="connsiteX11" fmla="*/ 451907 w 607765"/>
                <a:gd name="connsiteY11" fmla="*/ 309556 h 774152"/>
                <a:gd name="connsiteX12" fmla="*/ 302690 w 607765"/>
                <a:gd name="connsiteY12" fmla="*/ 458773 h 77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765" h="774152">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w="4570"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855FE1B6-30D5-4057-9686-7B15CCD83C28}"/>
                </a:ext>
              </a:extLst>
            </p:cNvPr>
            <p:cNvSpPr/>
            <p:nvPr/>
          </p:nvSpPr>
          <p:spPr>
            <a:xfrm>
              <a:off x="8313889" y="4405534"/>
              <a:ext cx="326226" cy="413097"/>
            </a:xfrm>
            <a:custGeom>
              <a:avLst/>
              <a:gdLst>
                <a:gd name="connsiteX0" fmla="*/ 269816 w 326226"/>
                <a:gd name="connsiteY0" fmla="*/ 284799 h 413097"/>
                <a:gd name="connsiteX1" fmla="*/ 325034 w 326226"/>
                <a:gd name="connsiteY1" fmla="*/ 160307 h 413097"/>
                <a:gd name="connsiteX2" fmla="*/ 159196 w 326226"/>
                <a:gd name="connsiteY2" fmla="*/ -73 h 413097"/>
                <a:gd name="connsiteX3" fmla="*/ -1193 w 326226"/>
                <a:gd name="connsiteY3" fmla="*/ 160307 h 413097"/>
                <a:gd name="connsiteX4" fmla="*/ 47478 w 326226"/>
                <a:gd name="connsiteY4" fmla="*/ 284799 h 413097"/>
                <a:gd name="connsiteX5" fmla="*/ 161944 w 326226"/>
                <a:gd name="connsiteY5" fmla="*/ 413001 h 413097"/>
                <a:gd name="connsiteX6" fmla="*/ 269816 w 326226"/>
                <a:gd name="connsiteY6" fmla="*/ 284799 h 413097"/>
                <a:gd name="connsiteX7" fmla="*/ 81818 w 326226"/>
                <a:gd name="connsiteY7" fmla="*/ 163741 h 413097"/>
                <a:gd name="connsiteX8" fmla="*/ 161898 w 326226"/>
                <a:gd name="connsiteY8" fmla="*/ 83569 h 413097"/>
                <a:gd name="connsiteX9" fmla="*/ 242069 w 326226"/>
                <a:gd name="connsiteY9" fmla="*/ 163649 h 413097"/>
                <a:gd name="connsiteX10" fmla="*/ 161989 w 326226"/>
                <a:gd name="connsiteY10" fmla="*/ 243821 h 413097"/>
                <a:gd name="connsiteX11" fmla="*/ 161898 w 326226"/>
                <a:gd name="connsiteY11" fmla="*/ 243821 h 413097"/>
                <a:gd name="connsiteX12" fmla="*/ 81818 w 326226"/>
                <a:gd name="connsiteY12" fmla="*/ 163741 h 41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226" h="413097">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w="4570" cap="flat">
              <a:noFill/>
              <a:prstDash val="solid"/>
              <a:miter/>
            </a:ln>
          </p:spPr>
          <p:txBody>
            <a:bodyPr rtlCol="0" anchor="ctr"/>
            <a:lstStyle/>
            <a:p>
              <a:endParaRPr lang="es-ES"/>
            </a:p>
          </p:txBody>
        </p:sp>
        <p:sp>
          <p:nvSpPr>
            <p:cNvPr id="22" name="Freeform: Shape 21">
              <a:extLst>
                <a:ext uri="{FF2B5EF4-FFF2-40B4-BE49-F238E27FC236}">
                  <a16:creationId xmlns:a16="http://schemas.microsoft.com/office/drawing/2014/main" id="{9B147217-C3B3-4727-B9CC-8346023A8DF6}"/>
                </a:ext>
              </a:extLst>
            </p:cNvPr>
            <p:cNvSpPr/>
            <p:nvPr/>
          </p:nvSpPr>
          <p:spPr>
            <a:xfrm>
              <a:off x="9353862" y="3090998"/>
              <a:ext cx="326226" cy="413097"/>
            </a:xfrm>
            <a:custGeom>
              <a:avLst/>
              <a:gdLst>
                <a:gd name="connsiteX0" fmla="*/ 161898 w 326226"/>
                <a:gd name="connsiteY0" fmla="*/ 413001 h 413097"/>
                <a:gd name="connsiteX1" fmla="*/ 269816 w 326226"/>
                <a:gd name="connsiteY1" fmla="*/ 284800 h 413097"/>
                <a:gd name="connsiteX2" fmla="*/ 325034 w 326226"/>
                <a:gd name="connsiteY2" fmla="*/ 160307 h 413097"/>
                <a:gd name="connsiteX3" fmla="*/ 159196 w 326226"/>
                <a:gd name="connsiteY3" fmla="*/ -73 h 413097"/>
                <a:gd name="connsiteX4" fmla="*/ -1193 w 326226"/>
                <a:gd name="connsiteY4" fmla="*/ 160307 h 413097"/>
                <a:gd name="connsiteX5" fmla="*/ 47478 w 326226"/>
                <a:gd name="connsiteY5" fmla="*/ 284800 h 413097"/>
                <a:gd name="connsiteX6" fmla="*/ 161898 w 326226"/>
                <a:gd name="connsiteY6" fmla="*/ 413001 h 413097"/>
                <a:gd name="connsiteX7" fmla="*/ 161898 w 326226"/>
                <a:gd name="connsiteY7" fmla="*/ 83569 h 413097"/>
                <a:gd name="connsiteX8" fmla="*/ 242069 w 326226"/>
                <a:gd name="connsiteY8" fmla="*/ 163649 h 413097"/>
                <a:gd name="connsiteX9" fmla="*/ 161989 w 326226"/>
                <a:gd name="connsiteY9" fmla="*/ 243821 h 413097"/>
                <a:gd name="connsiteX10" fmla="*/ 81818 w 326226"/>
                <a:gd name="connsiteY10" fmla="*/ 163741 h 413097"/>
                <a:gd name="connsiteX11" fmla="*/ 81818 w 326226"/>
                <a:gd name="connsiteY11" fmla="*/ 163649 h 413097"/>
                <a:gd name="connsiteX12" fmla="*/ 161898 w 326226"/>
                <a:gd name="connsiteY12" fmla="*/ 83569 h 41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226" h="413097">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w="4570" cap="flat">
              <a:noFill/>
              <a:prstDash val="solid"/>
              <a:miter/>
            </a:ln>
          </p:spPr>
          <p:txBody>
            <a:bodyPr rtlCol="0" anchor="ctr"/>
            <a:lstStyle/>
            <a:p>
              <a:endParaRPr lang="es-ES"/>
            </a:p>
          </p:txBody>
        </p:sp>
        <p:sp>
          <p:nvSpPr>
            <p:cNvPr id="23" name="Freeform: Shape 22">
              <a:extLst>
                <a:ext uri="{FF2B5EF4-FFF2-40B4-BE49-F238E27FC236}">
                  <a16:creationId xmlns:a16="http://schemas.microsoft.com/office/drawing/2014/main" id="{19AAD3ED-8420-41E3-96BF-D7E2C6DD477E}"/>
                </a:ext>
              </a:extLst>
            </p:cNvPr>
            <p:cNvSpPr/>
            <p:nvPr/>
          </p:nvSpPr>
          <p:spPr>
            <a:xfrm>
              <a:off x="8653182" y="3827627"/>
              <a:ext cx="326272" cy="415509"/>
            </a:xfrm>
            <a:custGeom>
              <a:avLst/>
              <a:gdLst>
                <a:gd name="connsiteX0" fmla="*/ 161944 w 326272"/>
                <a:gd name="connsiteY0" fmla="*/ -97 h 415509"/>
                <a:gd name="connsiteX1" fmla="*/ -1193 w 326272"/>
                <a:gd name="connsiteY1" fmla="*/ 162673 h 415509"/>
                <a:gd name="connsiteX2" fmla="*/ -1193 w 326272"/>
                <a:gd name="connsiteY2" fmla="*/ 162719 h 415509"/>
                <a:gd name="connsiteX3" fmla="*/ 47478 w 326272"/>
                <a:gd name="connsiteY3" fmla="*/ 287212 h 415509"/>
                <a:gd name="connsiteX4" fmla="*/ 161944 w 326272"/>
                <a:gd name="connsiteY4" fmla="*/ 415413 h 415509"/>
                <a:gd name="connsiteX5" fmla="*/ 269816 w 326272"/>
                <a:gd name="connsiteY5" fmla="*/ 287212 h 415509"/>
                <a:gd name="connsiteX6" fmla="*/ 325080 w 326272"/>
                <a:gd name="connsiteY6" fmla="*/ 162719 h 415509"/>
                <a:gd name="connsiteX7" fmla="*/ 161989 w 326272"/>
                <a:gd name="connsiteY7" fmla="*/ -97 h 415509"/>
                <a:gd name="connsiteX8" fmla="*/ 161944 w 326272"/>
                <a:gd name="connsiteY8" fmla="*/ -97 h 415509"/>
                <a:gd name="connsiteX9" fmla="*/ 161944 w 326272"/>
                <a:gd name="connsiteY9" fmla="*/ 246233 h 415509"/>
                <a:gd name="connsiteX10" fmla="*/ 81818 w 326272"/>
                <a:gd name="connsiteY10" fmla="*/ 166107 h 415509"/>
                <a:gd name="connsiteX11" fmla="*/ 161944 w 326272"/>
                <a:gd name="connsiteY11" fmla="*/ 85982 h 415509"/>
                <a:gd name="connsiteX12" fmla="*/ 242069 w 326272"/>
                <a:gd name="connsiteY12" fmla="*/ 166107 h 415509"/>
                <a:gd name="connsiteX13" fmla="*/ 242069 w 326272"/>
                <a:gd name="connsiteY13" fmla="*/ 166153 h 415509"/>
                <a:gd name="connsiteX14" fmla="*/ 161989 w 326272"/>
                <a:gd name="connsiteY14" fmla="*/ 246233 h 415509"/>
                <a:gd name="connsiteX15" fmla="*/ 161944 w 326272"/>
                <a:gd name="connsiteY15" fmla="*/ 246233 h 4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272" h="415509">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w="4570" cap="flat">
              <a:noFill/>
              <a:prstDash val="solid"/>
              <a:miter/>
            </a:ln>
          </p:spPr>
          <p:txBody>
            <a:bodyPr rtlCol="0" anchor="ctr"/>
            <a:lstStyle/>
            <a:p>
              <a:endParaRPr lang="es-ES"/>
            </a:p>
          </p:txBody>
        </p:sp>
        <p:sp>
          <p:nvSpPr>
            <p:cNvPr id="25" name="Freeform: Shape 24">
              <a:extLst>
                <a:ext uri="{FF2B5EF4-FFF2-40B4-BE49-F238E27FC236}">
                  <a16:creationId xmlns:a16="http://schemas.microsoft.com/office/drawing/2014/main" id="{E67A18E6-5BF9-4EFE-BBCB-C105CF4910A2}"/>
                </a:ext>
              </a:extLst>
            </p:cNvPr>
            <p:cNvSpPr/>
            <p:nvPr/>
          </p:nvSpPr>
          <p:spPr>
            <a:xfrm>
              <a:off x="8837394" y="4724756"/>
              <a:ext cx="177421" cy="82415"/>
            </a:xfrm>
            <a:custGeom>
              <a:avLst/>
              <a:gdLst>
                <a:gd name="connsiteX0" fmla="*/ 135021 w 177421"/>
                <a:gd name="connsiteY0" fmla="*/ -97 h 82415"/>
                <a:gd name="connsiteX1" fmla="*/ 40015 w 177421"/>
                <a:gd name="connsiteY1" fmla="*/ -97 h 82415"/>
                <a:gd name="connsiteX2" fmla="*/ -1193 w 177421"/>
                <a:gd name="connsiteY2" fmla="*/ 41111 h 82415"/>
                <a:gd name="connsiteX3" fmla="*/ 40015 w 177421"/>
                <a:gd name="connsiteY3" fmla="*/ 82319 h 82415"/>
                <a:gd name="connsiteX4" fmla="*/ 135021 w 177421"/>
                <a:gd name="connsiteY4" fmla="*/ 82319 h 82415"/>
                <a:gd name="connsiteX5" fmla="*/ 176229 w 177421"/>
                <a:gd name="connsiteY5" fmla="*/ 41111 h 82415"/>
                <a:gd name="connsiteX6" fmla="*/ 135021 w 177421"/>
                <a:gd name="connsiteY6" fmla="*/ -97 h 8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21" h="82415">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w="4570" cap="flat">
              <a:noFill/>
              <a:prstDash val="solid"/>
              <a:miter/>
            </a:ln>
          </p:spPr>
          <p:txBody>
            <a:bodyPr rtlCol="0" anchor="ctr"/>
            <a:lstStyle/>
            <a:p>
              <a:endParaRPr lang="es-ES"/>
            </a:p>
          </p:txBody>
        </p:sp>
        <p:sp>
          <p:nvSpPr>
            <p:cNvPr id="26" name="Freeform: Shape 25">
              <a:extLst>
                <a:ext uri="{FF2B5EF4-FFF2-40B4-BE49-F238E27FC236}">
                  <a16:creationId xmlns:a16="http://schemas.microsoft.com/office/drawing/2014/main" id="{155F2283-5A67-4289-8E52-855BE66E0093}"/>
                </a:ext>
              </a:extLst>
            </p:cNvPr>
            <p:cNvSpPr/>
            <p:nvPr/>
          </p:nvSpPr>
          <p:spPr>
            <a:xfrm>
              <a:off x="8599672" y="4724756"/>
              <a:ext cx="177467" cy="82415"/>
            </a:xfrm>
            <a:custGeom>
              <a:avLst/>
              <a:gdLst>
                <a:gd name="connsiteX0" fmla="*/ 135067 w 177467"/>
                <a:gd name="connsiteY0" fmla="*/ -97 h 82415"/>
                <a:gd name="connsiteX1" fmla="*/ 40015 w 177467"/>
                <a:gd name="connsiteY1" fmla="*/ -97 h 82415"/>
                <a:gd name="connsiteX2" fmla="*/ -1193 w 177467"/>
                <a:gd name="connsiteY2" fmla="*/ 41111 h 82415"/>
                <a:gd name="connsiteX3" fmla="*/ 40015 w 177467"/>
                <a:gd name="connsiteY3" fmla="*/ 82319 h 82415"/>
                <a:gd name="connsiteX4" fmla="*/ 135067 w 177467"/>
                <a:gd name="connsiteY4" fmla="*/ 82319 h 82415"/>
                <a:gd name="connsiteX5" fmla="*/ 176275 w 177467"/>
                <a:gd name="connsiteY5" fmla="*/ 41111 h 82415"/>
                <a:gd name="connsiteX6" fmla="*/ 135067 w 177467"/>
                <a:gd name="connsiteY6" fmla="*/ -97 h 8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67" h="82415">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w="4570" cap="flat">
              <a:noFill/>
              <a:prstDash val="solid"/>
              <a:miter/>
            </a:ln>
          </p:spPr>
          <p:txBody>
            <a:bodyPr rtlCol="0" anchor="ctr"/>
            <a:lstStyle/>
            <a:p>
              <a:endParaRPr lang="es-ES"/>
            </a:p>
          </p:txBody>
        </p:sp>
        <p:sp>
          <p:nvSpPr>
            <p:cNvPr id="27" name="Freeform: Shape 26">
              <a:extLst>
                <a:ext uri="{FF2B5EF4-FFF2-40B4-BE49-F238E27FC236}">
                  <a16:creationId xmlns:a16="http://schemas.microsoft.com/office/drawing/2014/main" id="{2F2F123A-8E46-4CD0-B8A8-26345A2AD19E}"/>
                </a:ext>
              </a:extLst>
            </p:cNvPr>
            <p:cNvSpPr/>
            <p:nvPr/>
          </p:nvSpPr>
          <p:spPr>
            <a:xfrm>
              <a:off x="9062170" y="4638798"/>
              <a:ext cx="187616" cy="189905"/>
            </a:xfrm>
            <a:custGeom>
              <a:avLst/>
              <a:gdLst>
                <a:gd name="connsiteX0" fmla="*/ 160605 w 187616"/>
                <a:gd name="connsiteY0" fmla="*/ 110311 h 189905"/>
                <a:gd name="connsiteX1" fmla="*/ 80845 w 187616"/>
                <a:gd name="connsiteY1" fmla="*/ 90257 h 189905"/>
                <a:gd name="connsiteX2" fmla="*/ 80845 w 187616"/>
                <a:gd name="connsiteY2" fmla="*/ 88929 h 189905"/>
                <a:gd name="connsiteX3" fmla="*/ 82264 w 187616"/>
                <a:gd name="connsiteY3" fmla="*/ 43829 h 189905"/>
                <a:gd name="connsiteX4" fmla="*/ 43666 w 187616"/>
                <a:gd name="connsiteY4" fmla="*/ -11 h 189905"/>
                <a:gd name="connsiteX5" fmla="*/ -151 w 187616"/>
                <a:gd name="connsiteY5" fmla="*/ 38564 h 189905"/>
                <a:gd name="connsiteX6" fmla="*/ -883 w 187616"/>
                <a:gd name="connsiteY6" fmla="*/ 126977 h 189905"/>
                <a:gd name="connsiteX7" fmla="*/ 34875 w 187616"/>
                <a:gd name="connsiteY7" fmla="*/ 166033 h 189905"/>
                <a:gd name="connsiteX8" fmla="*/ 128737 w 187616"/>
                <a:gd name="connsiteY8" fmla="*/ 186362 h 189905"/>
                <a:gd name="connsiteX9" fmla="*/ 182994 w 187616"/>
                <a:gd name="connsiteY9" fmla="*/ 165062 h 189905"/>
                <a:gd name="connsiteX10" fmla="*/ 161703 w 187616"/>
                <a:gd name="connsiteY10" fmla="*/ 110819 h 189905"/>
                <a:gd name="connsiteX11" fmla="*/ 160467 w 187616"/>
                <a:gd name="connsiteY11" fmla="*/ 110311 h 18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616" h="189905">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w="4570" cap="flat">
              <a:noFill/>
              <a:prstDash val="solid"/>
              <a:miter/>
            </a:ln>
          </p:spPr>
          <p:txBody>
            <a:bodyPr rtlCol="0" anchor="ctr"/>
            <a:lstStyle/>
            <a:p>
              <a:endParaRPr lang="es-ES"/>
            </a:p>
          </p:txBody>
        </p:sp>
        <p:sp>
          <p:nvSpPr>
            <p:cNvPr id="31" name="Freeform: Shape 30">
              <a:extLst>
                <a:ext uri="{FF2B5EF4-FFF2-40B4-BE49-F238E27FC236}">
                  <a16:creationId xmlns:a16="http://schemas.microsoft.com/office/drawing/2014/main" id="{C4DF48DE-6044-4988-872A-FF3DA3115DEE}"/>
                </a:ext>
              </a:extLst>
            </p:cNvPr>
            <p:cNvSpPr/>
            <p:nvPr/>
          </p:nvSpPr>
          <p:spPr>
            <a:xfrm>
              <a:off x="9253039" y="4851375"/>
              <a:ext cx="91522" cy="176576"/>
            </a:xfrm>
            <a:custGeom>
              <a:avLst/>
              <a:gdLst>
                <a:gd name="connsiteX0" fmla="*/ 90244 w 91522"/>
                <a:gd name="connsiteY0" fmla="*/ 135135 h 176576"/>
                <a:gd name="connsiteX1" fmla="*/ 80126 w 91522"/>
                <a:gd name="connsiteY1" fmla="*/ 31521 h 176576"/>
                <a:gd name="connsiteX2" fmla="*/ 30447 w 91522"/>
                <a:gd name="connsiteY2" fmla="*/ 1050 h 176576"/>
                <a:gd name="connsiteX3" fmla="*/ -46 w 91522"/>
                <a:gd name="connsiteY3" fmla="*/ 50751 h 176576"/>
                <a:gd name="connsiteX4" fmla="*/ 7829 w 91522"/>
                <a:gd name="connsiteY4" fmla="*/ 135272 h 176576"/>
                <a:gd name="connsiteX5" fmla="*/ 49037 w 91522"/>
                <a:gd name="connsiteY5" fmla="*/ 176480 h 176576"/>
                <a:gd name="connsiteX6" fmla="*/ 90244 w 91522"/>
                <a:gd name="connsiteY6" fmla="*/ 135272 h 17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22" h="176576">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w="4570"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19562253-4527-4DFA-9955-3AE3BE908E34}"/>
                </a:ext>
              </a:extLst>
            </p:cNvPr>
            <p:cNvSpPr/>
            <p:nvPr/>
          </p:nvSpPr>
          <p:spPr>
            <a:xfrm>
              <a:off x="9295492" y="5079859"/>
              <a:ext cx="164989" cy="128383"/>
            </a:xfrm>
            <a:custGeom>
              <a:avLst/>
              <a:gdLst>
                <a:gd name="connsiteX0" fmla="*/ 132862 w 164989"/>
                <a:gd name="connsiteY0" fmla="*/ 47169 h 128383"/>
                <a:gd name="connsiteX1" fmla="*/ 71372 w 164989"/>
                <a:gd name="connsiteY1" fmla="*/ 14386 h 128383"/>
                <a:gd name="connsiteX2" fmla="*/ 13269 w 164989"/>
                <a:gd name="connsiteY2" fmla="*/ 9743 h 128383"/>
                <a:gd name="connsiteX3" fmla="*/ 8644 w 164989"/>
                <a:gd name="connsiteY3" fmla="*/ 67836 h 128383"/>
                <a:gd name="connsiteX4" fmla="*/ 9469 w 164989"/>
                <a:gd name="connsiteY4" fmla="*/ 68780 h 128383"/>
                <a:gd name="connsiteX5" fmla="*/ 111114 w 164989"/>
                <a:gd name="connsiteY5" fmla="*/ 126653 h 128383"/>
                <a:gd name="connsiteX6" fmla="*/ 162165 w 164989"/>
                <a:gd name="connsiteY6" fmla="*/ 98518 h 128383"/>
                <a:gd name="connsiteX7" fmla="*/ 134007 w 164989"/>
                <a:gd name="connsiteY7" fmla="*/ 47484 h 128383"/>
                <a:gd name="connsiteX8" fmla="*/ 132862 w 164989"/>
                <a:gd name="connsiteY8" fmla="*/ 47169 h 12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89" h="128383">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w="4570" cap="flat">
              <a:noFill/>
              <a:prstDash val="solid"/>
              <a:miter/>
            </a:ln>
          </p:spPr>
          <p:txBody>
            <a:bodyPr rtlCol="0" anchor="ctr"/>
            <a:lstStyle/>
            <a:p>
              <a:endParaRPr lang="es-ES"/>
            </a:p>
          </p:txBody>
        </p:sp>
        <p:sp>
          <p:nvSpPr>
            <p:cNvPr id="33" name="Freeform: Shape 32">
              <a:extLst>
                <a:ext uri="{FF2B5EF4-FFF2-40B4-BE49-F238E27FC236}">
                  <a16:creationId xmlns:a16="http://schemas.microsoft.com/office/drawing/2014/main" id="{A4519A8D-6BDC-43D2-95BF-D4AAD8158556}"/>
                </a:ext>
              </a:extLst>
            </p:cNvPr>
            <p:cNvSpPr/>
            <p:nvPr/>
          </p:nvSpPr>
          <p:spPr>
            <a:xfrm>
              <a:off x="9519632" y="5141801"/>
              <a:ext cx="173963" cy="83122"/>
            </a:xfrm>
            <a:custGeom>
              <a:avLst/>
              <a:gdLst>
                <a:gd name="connsiteX0" fmla="*/ 131563 w 173963"/>
                <a:gd name="connsiteY0" fmla="*/ 611 h 83122"/>
                <a:gd name="connsiteX1" fmla="*/ 41319 w 173963"/>
                <a:gd name="connsiteY1" fmla="*/ -76 h 83122"/>
                <a:gd name="connsiteX2" fmla="*/ -1171 w 173963"/>
                <a:gd name="connsiteY2" fmla="*/ 39827 h 83122"/>
                <a:gd name="connsiteX3" fmla="*/ 38709 w 173963"/>
                <a:gd name="connsiteY3" fmla="*/ 82339 h 83122"/>
                <a:gd name="connsiteX4" fmla="*/ 131563 w 173963"/>
                <a:gd name="connsiteY4" fmla="*/ 83026 h 83122"/>
                <a:gd name="connsiteX5" fmla="*/ 172771 w 173963"/>
                <a:gd name="connsiteY5" fmla="*/ 41819 h 83122"/>
                <a:gd name="connsiteX6" fmla="*/ 131563 w 173963"/>
                <a:gd name="connsiteY6" fmla="*/ 611 h 8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63" h="83122">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w="4570"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BCC1344C-055C-4F2E-A0DE-224E58396916}"/>
                </a:ext>
              </a:extLst>
            </p:cNvPr>
            <p:cNvSpPr/>
            <p:nvPr/>
          </p:nvSpPr>
          <p:spPr>
            <a:xfrm>
              <a:off x="8890266" y="4471002"/>
              <a:ext cx="130335" cy="161554"/>
            </a:xfrm>
            <a:custGeom>
              <a:avLst/>
              <a:gdLst>
                <a:gd name="connsiteX0" fmla="*/ 74045 w 130335"/>
                <a:gd name="connsiteY0" fmla="*/ 17859 h 161554"/>
                <a:gd name="connsiteX1" fmla="*/ 16767 w 130335"/>
                <a:gd name="connsiteY1" fmla="*/ 7099 h 161554"/>
                <a:gd name="connsiteX2" fmla="*/ 6007 w 130335"/>
                <a:gd name="connsiteY2" fmla="*/ 64377 h 161554"/>
                <a:gd name="connsiteX3" fmla="*/ 50328 w 130335"/>
                <a:gd name="connsiteY3" fmla="*/ 137132 h 161554"/>
                <a:gd name="connsiteX4" fmla="*/ 104813 w 130335"/>
                <a:gd name="connsiteY4" fmla="*/ 157827 h 161554"/>
                <a:gd name="connsiteX5" fmla="*/ 125509 w 130335"/>
                <a:gd name="connsiteY5" fmla="*/ 103346 h 161554"/>
                <a:gd name="connsiteX6" fmla="*/ 124502 w 130335"/>
                <a:gd name="connsiteY6" fmla="*/ 101281 h 161554"/>
                <a:gd name="connsiteX7" fmla="*/ 74045 w 130335"/>
                <a:gd name="connsiteY7" fmla="*/ 17859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35" h="161554">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w="4570"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B5D929EF-39A2-4369-84AF-49E010BF5627}"/>
                </a:ext>
              </a:extLst>
            </p:cNvPr>
            <p:cNvSpPr/>
            <p:nvPr/>
          </p:nvSpPr>
          <p:spPr>
            <a:xfrm>
              <a:off x="8751471" y="4289236"/>
              <a:ext cx="139614" cy="153830"/>
            </a:xfrm>
            <a:custGeom>
              <a:avLst/>
              <a:gdLst>
                <a:gd name="connsiteX0" fmla="*/ 122595 w 139614"/>
                <a:gd name="connsiteY0" fmla="*/ 145002 h 153830"/>
                <a:gd name="connsiteX1" fmla="*/ 129692 w 139614"/>
                <a:gd name="connsiteY1" fmla="*/ 87174 h 153830"/>
                <a:gd name="connsiteX2" fmla="*/ 71910 w 139614"/>
                <a:gd name="connsiteY2" fmla="*/ 15015 h 153830"/>
                <a:gd name="connsiteX3" fmla="*/ 13899 w 139614"/>
                <a:gd name="connsiteY3" fmla="*/ 9223 h 153830"/>
                <a:gd name="connsiteX4" fmla="*/ 8130 w 139614"/>
                <a:gd name="connsiteY4" fmla="*/ 67211 h 153830"/>
                <a:gd name="connsiteX5" fmla="*/ 64767 w 139614"/>
                <a:gd name="connsiteY5" fmla="*/ 137905 h 153830"/>
                <a:gd name="connsiteX6" fmla="*/ 122595 w 139614"/>
                <a:gd name="connsiteY6" fmla="*/ 145002 h 15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14" h="153830">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w="4570" cap="flat">
              <a:noFill/>
              <a:prstDash val="solid"/>
              <a:miter/>
            </a:ln>
          </p:spPr>
          <p:txBody>
            <a:bodyPr rtlCol="0" anchor="ctr"/>
            <a:lstStyle/>
            <a:p>
              <a:endParaRPr lang="es-ES"/>
            </a:p>
          </p:txBody>
        </p:sp>
        <p:sp>
          <p:nvSpPr>
            <p:cNvPr id="39" name="Freeform: Shape 38">
              <a:extLst>
                <a:ext uri="{FF2B5EF4-FFF2-40B4-BE49-F238E27FC236}">
                  <a16:creationId xmlns:a16="http://schemas.microsoft.com/office/drawing/2014/main" id="{8E0C84C7-57F6-4E53-81F9-5507F46F4DC3}"/>
                </a:ext>
              </a:extLst>
            </p:cNvPr>
            <p:cNvSpPr/>
            <p:nvPr/>
          </p:nvSpPr>
          <p:spPr>
            <a:xfrm>
              <a:off x="9404640" y="4162977"/>
              <a:ext cx="167481" cy="116828"/>
            </a:xfrm>
            <a:custGeom>
              <a:avLst/>
              <a:gdLst>
                <a:gd name="connsiteX0" fmla="*/ 163545 w 167481"/>
                <a:gd name="connsiteY0" fmla="*/ 26396 h 116828"/>
                <a:gd name="connsiteX1" fmla="*/ 110341 w 167481"/>
                <a:gd name="connsiteY1" fmla="*/ 2633 h 116828"/>
                <a:gd name="connsiteX2" fmla="*/ 23668 w 167481"/>
                <a:gd name="connsiteY2" fmla="*/ 37705 h 116828"/>
                <a:gd name="connsiteX3" fmla="*/ 2194 w 167481"/>
                <a:gd name="connsiteY3" fmla="*/ 91888 h 116828"/>
                <a:gd name="connsiteX4" fmla="*/ 40060 w 167481"/>
                <a:gd name="connsiteY4" fmla="*/ 116732 h 116828"/>
                <a:gd name="connsiteX5" fmla="*/ 56451 w 167481"/>
                <a:gd name="connsiteY5" fmla="*/ 113298 h 116828"/>
                <a:gd name="connsiteX6" fmla="*/ 139827 w 167481"/>
                <a:gd name="connsiteY6" fmla="*/ 79599 h 116828"/>
                <a:gd name="connsiteX7" fmla="*/ 163545 w 167481"/>
                <a:gd name="connsiteY7" fmla="*/ 26396 h 11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481" h="116828">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w="4570" cap="flat">
              <a:noFill/>
              <a:prstDash val="solid"/>
              <a:miter/>
            </a:ln>
          </p:spPr>
          <p:txBody>
            <a:bodyPr rtlCol="0" anchor="ctr"/>
            <a:lstStyle/>
            <a:p>
              <a:endParaRPr lang="es-ES"/>
            </a:p>
          </p:txBody>
        </p:sp>
        <p:sp>
          <p:nvSpPr>
            <p:cNvPr id="40" name="Freeform: Shape 39">
              <a:extLst>
                <a:ext uri="{FF2B5EF4-FFF2-40B4-BE49-F238E27FC236}">
                  <a16:creationId xmlns:a16="http://schemas.microsoft.com/office/drawing/2014/main" id="{D72442C5-048F-4A77-B8A9-F0F7C80C1835}"/>
                </a:ext>
              </a:extLst>
            </p:cNvPr>
            <p:cNvSpPr/>
            <p:nvPr/>
          </p:nvSpPr>
          <p:spPr>
            <a:xfrm>
              <a:off x="9087417" y="4420915"/>
              <a:ext cx="118694" cy="165978"/>
            </a:xfrm>
            <a:custGeom>
              <a:avLst/>
              <a:gdLst>
                <a:gd name="connsiteX0" fmla="*/ 27530 w 118694"/>
                <a:gd name="connsiteY0" fmla="*/ 163913 h 165978"/>
                <a:gd name="connsiteX1" fmla="*/ 39984 w 118694"/>
                <a:gd name="connsiteY1" fmla="*/ 165882 h 165978"/>
                <a:gd name="connsiteX2" fmla="*/ 79269 w 118694"/>
                <a:gd name="connsiteY2" fmla="*/ 137128 h 165978"/>
                <a:gd name="connsiteX3" fmla="*/ 112097 w 118694"/>
                <a:gd name="connsiteY3" fmla="*/ 61535 h 165978"/>
                <a:gd name="connsiteX4" fmla="*/ 96667 w 118694"/>
                <a:gd name="connsiteY4" fmla="*/ 5310 h 165978"/>
                <a:gd name="connsiteX5" fmla="*/ 40442 w 118694"/>
                <a:gd name="connsiteY5" fmla="*/ 20740 h 165978"/>
                <a:gd name="connsiteX6" fmla="*/ 700 w 118694"/>
                <a:gd name="connsiteY6" fmla="*/ 112312 h 165978"/>
                <a:gd name="connsiteX7" fmla="*/ 27530 w 118694"/>
                <a:gd name="connsiteY7" fmla="*/ 163913 h 16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94" h="165978">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w="4570" cap="flat">
              <a:noFill/>
              <a:prstDash val="solid"/>
              <a:miter/>
            </a:ln>
          </p:spPr>
          <p:txBody>
            <a:bodyPr rtlCol="0" anchor="ctr"/>
            <a:lstStyle/>
            <a:p>
              <a:endParaRPr lang="es-ES"/>
            </a:p>
          </p:txBody>
        </p:sp>
        <p:sp>
          <p:nvSpPr>
            <p:cNvPr id="41" name="Freeform: Shape 40">
              <a:extLst>
                <a:ext uri="{FF2B5EF4-FFF2-40B4-BE49-F238E27FC236}">
                  <a16:creationId xmlns:a16="http://schemas.microsoft.com/office/drawing/2014/main" id="{F2D02375-8B67-4A1A-BF08-6597CB97BF02}"/>
                </a:ext>
              </a:extLst>
            </p:cNvPr>
            <p:cNvSpPr/>
            <p:nvPr/>
          </p:nvSpPr>
          <p:spPr>
            <a:xfrm>
              <a:off x="9485658" y="3529161"/>
              <a:ext cx="172740" cy="96497"/>
            </a:xfrm>
            <a:custGeom>
              <a:avLst/>
              <a:gdLst>
                <a:gd name="connsiteX0" fmla="*/ 170711 w 172740"/>
                <a:gd name="connsiteY0" fmla="*/ 63389 h 96497"/>
                <a:gd name="connsiteX1" fmla="*/ 138661 w 172740"/>
                <a:gd name="connsiteY1" fmla="*/ 14810 h 96497"/>
                <a:gd name="connsiteX2" fmla="*/ 43105 w 172740"/>
                <a:gd name="connsiteY2" fmla="*/ 21 h 96497"/>
                <a:gd name="connsiteX3" fmla="*/ -1079 w 172740"/>
                <a:gd name="connsiteY3" fmla="*/ 38028 h 96497"/>
                <a:gd name="connsiteX4" fmla="*/ 35916 w 172740"/>
                <a:gd name="connsiteY4" fmla="*/ 82116 h 96497"/>
                <a:gd name="connsiteX5" fmla="*/ 122224 w 172740"/>
                <a:gd name="connsiteY5" fmla="*/ 95531 h 96497"/>
                <a:gd name="connsiteX6" fmla="*/ 130511 w 172740"/>
                <a:gd name="connsiteY6" fmla="*/ 96401 h 96497"/>
                <a:gd name="connsiteX7" fmla="*/ 170711 w 172740"/>
                <a:gd name="connsiteY7" fmla="*/ 63389 h 9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740" h="96497">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w="4570"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C690B10D-C8FF-41F1-9073-45E9C0FB8C24}"/>
                </a:ext>
              </a:extLst>
            </p:cNvPr>
            <p:cNvSpPr/>
            <p:nvPr/>
          </p:nvSpPr>
          <p:spPr>
            <a:xfrm>
              <a:off x="9210722" y="4260375"/>
              <a:ext cx="154470" cy="136180"/>
            </a:xfrm>
            <a:custGeom>
              <a:avLst/>
              <a:gdLst>
                <a:gd name="connsiteX0" fmla="*/ 134072 w 154470"/>
                <a:gd name="connsiteY0" fmla="*/ 75971 h 136180"/>
                <a:gd name="connsiteX1" fmla="*/ 146892 w 154470"/>
                <a:gd name="connsiteY1" fmla="*/ 19104 h 136180"/>
                <a:gd name="connsiteX2" fmla="*/ 90026 w 154470"/>
                <a:gd name="connsiteY2" fmla="*/ 6284 h 136180"/>
                <a:gd name="connsiteX3" fmla="*/ 11411 w 154470"/>
                <a:gd name="connsiteY3" fmla="*/ 65211 h 136180"/>
                <a:gd name="connsiteX4" fmla="*/ 10358 w 154470"/>
                <a:gd name="connsiteY4" fmla="*/ 123479 h 136180"/>
                <a:gd name="connsiteX5" fmla="*/ 66354 w 154470"/>
                <a:gd name="connsiteY5" fmla="*/ 126565 h 136180"/>
                <a:gd name="connsiteX6" fmla="*/ 134072 w 154470"/>
                <a:gd name="connsiteY6" fmla="*/ 75971 h 1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0" h="13618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w="4570"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74B322B8-7E6C-4188-89E1-D668FEA912A1}"/>
                </a:ext>
              </a:extLst>
            </p:cNvPr>
            <p:cNvSpPr/>
            <p:nvPr/>
          </p:nvSpPr>
          <p:spPr>
            <a:xfrm>
              <a:off x="9618210" y="4077319"/>
              <a:ext cx="164730" cy="118880"/>
            </a:xfrm>
            <a:custGeom>
              <a:avLst/>
              <a:gdLst>
                <a:gd name="connsiteX0" fmla="*/ 39899 w 164730"/>
                <a:gd name="connsiteY0" fmla="*/ 118784 h 118880"/>
                <a:gd name="connsiteX1" fmla="*/ 55329 w 164730"/>
                <a:gd name="connsiteY1" fmla="*/ 115808 h 118880"/>
                <a:gd name="connsiteX2" fmla="*/ 142048 w 164730"/>
                <a:gd name="connsiteY2" fmla="*/ 77302 h 118880"/>
                <a:gd name="connsiteX3" fmla="*/ 158531 w 164730"/>
                <a:gd name="connsiteY3" fmla="*/ 21402 h 118880"/>
                <a:gd name="connsiteX4" fmla="*/ 105419 w 164730"/>
                <a:gd name="connsiteY4" fmla="*/ 3540 h 118880"/>
                <a:gd name="connsiteX5" fmla="*/ 24652 w 164730"/>
                <a:gd name="connsiteY5" fmla="*/ 39345 h 118880"/>
                <a:gd name="connsiteX6" fmla="*/ 1805 w 164730"/>
                <a:gd name="connsiteY6" fmla="*/ 92952 h 118880"/>
                <a:gd name="connsiteX7" fmla="*/ 40082 w 164730"/>
                <a:gd name="connsiteY7" fmla="*/ 118784 h 11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730" h="11888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w="4570"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74DCA6B9-6E1B-4393-B562-3F0A3E4B5C5C}"/>
                </a:ext>
              </a:extLst>
            </p:cNvPr>
            <p:cNvSpPr/>
            <p:nvPr/>
          </p:nvSpPr>
          <p:spPr>
            <a:xfrm>
              <a:off x="9816104" y="3929590"/>
              <a:ext cx="140752" cy="154254"/>
            </a:xfrm>
            <a:custGeom>
              <a:avLst/>
              <a:gdLst>
                <a:gd name="connsiteX0" fmla="*/ 12238 w 140752"/>
                <a:gd name="connsiteY0" fmla="*/ 82499 h 154254"/>
                <a:gd name="connsiteX1" fmla="*/ 9537 w 140752"/>
                <a:gd name="connsiteY1" fmla="*/ 140716 h 154254"/>
                <a:gd name="connsiteX2" fmla="*/ 67777 w 140752"/>
                <a:gd name="connsiteY2" fmla="*/ 143395 h 154254"/>
                <a:gd name="connsiteX3" fmla="*/ 133114 w 140752"/>
                <a:gd name="connsiteY3" fmla="*/ 63223 h 154254"/>
                <a:gd name="connsiteX4" fmla="*/ 120431 w 140752"/>
                <a:gd name="connsiteY4" fmla="*/ 6338 h 154254"/>
                <a:gd name="connsiteX5" fmla="*/ 63565 w 140752"/>
                <a:gd name="connsiteY5" fmla="*/ 19007 h 154254"/>
                <a:gd name="connsiteX6" fmla="*/ 61825 w 140752"/>
                <a:gd name="connsiteY6" fmla="*/ 22016 h 154254"/>
                <a:gd name="connsiteX7" fmla="*/ 12238 w 140752"/>
                <a:gd name="connsiteY7" fmla="*/ 82499 h 15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752" h="154254">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w="4570" cap="flat">
              <a:noFill/>
              <a:prstDash val="solid"/>
              <a:miter/>
            </a:ln>
          </p:spPr>
          <p:txBody>
            <a:bodyPr rtlCol="0" anchor="ctr"/>
            <a:lstStyle/>
            <a:p>
              <a:endParaRPr lang="es-ES"/>
            </a:p>
          </p:txBody>
        </p:sp>
        <p:sp>
          <p:nvSpPr>
            <p:cNvPr id="45" name="Freeform: Shape 44">
              <a:extLst>
                <a:ext uri="{FF2B5EF4-FFF2-40B4-BE49-F238E27FC236}">
                  <a16:creationId xmlns:a16="http://schemas.microsoft.com/office/drawing/2014/main" id="{4C57442F-812E-424A-BD99-B8C911332D4D}"/>
                </a:ext>
              </a:extLst>
            </p:cNvPr>
            <p:cNvSpPr/>
            <p:nvPr/>
          </p:nvSpPr>
          <p:spPr>
            <a:xfrm>
              <a:off x="9707805" y="3580440"/>
              <a:ext cx="165669" cy="121785"/>
            </a:xfrm>
            <a:custGeom>
              <a:avLst/>
              <a:gdLst>
                <a:gd name="connsiteX0" fmla="*/ 25897 w 165669"/>
                <a:gd name="connsiteY0" fmla="*/ 79827 h 121785"/>
                <a:gd name="connsiteX1" fmla="*/ 102222 w 165669"/>
                <a:gd name="connsiteY1" fmla="*/ 115907 h 121785"/>
                <a:gd name="connsiteX2" fmla="*/ 158723 w 165669"/>
                <a:gd name="connsiteY2" fmla="*/ 101507 h 121785"/>
                <a:gd name="connsiteX3" fmla="*/ 144300 w 165669"/>
                <a:gd name="connsiteY3" fmla="*/ 45030 h 121785"/>
                <a:gd name="connsiteX4" fmla="*/ 55109 w 165669"/>
                <a:gd name="connsiteY4" fmla="*/ 2769 h 121785"/>
                <a:gd name="connsiteX5" fmla="*/ 1676 w 165669"/>
                <a:gd name="connsiteY5" fmla="*/ 26056 h 121785"/>
                <a:gd name="connsiteX6" fmla="*/ 24981 w 165669"/>
                <a:gd name="connsiteY6" fmla="*/ 79475 h 121785"/>
                <a:gd name="connsiteX7" fmla="*/ 25897 w 165669"/>
                <a:gd name="connsiteY7" fmla="*/ 79827 h 12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69" h="121785">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w="4570" cap="flat">
              <a:noFill/>
              <a:prstDash val="solid"/>
              <a:miter/>
            </a:ln>
          </p:spPr>
          <p:txBody>
            <a:bodyPr rtlCol="0" anchor="ctr"/>
            <a:lstStyle/>
            <a:p>
              <a:endParaRPr lang="es-ES"/>
            </a:p>
          </p:txBody>
        </p:sp>
        <p:sp>
          <p:nvSpPr>
            <p:cNvPr id="46" name="Freeform: Shape 45">
              <a:extLst>
                <a:ext uri="{FF2B5EF4-FFF2-40B4-BE49-F238E27FC236}">
                  <a16:creationId xmlns:a16="http://schemas.microsoft.com/office/drawing/2014/main" id="{99D0CAEA-C565-4A8A-A8EC-DE7B9E964F67}"/>
                </a:ext>
              </a:extLst>
            </p:cNvPr>
            <p:cNvSpPr/>
            <p:nvPr/>
          </p:nvSpPr>
          <p:spPr>
            <a:xfrm>
              <a:off x="9889429" y="3713418"/>
              <a:ext cx="105211" cy="169787"/>
            </a:xfrm>
            <a:custGeom>
              <a:avLst/>
              <a:gdLst>
                <a:gd name="connsiteX0" fmla="*/ 21603 w 105211"/>
                <a:gd name="connsiteY0" fmla="*/ 127888 h 169787"/>
                <a:gd name="connsiteX1" fmla="*/ 21603 w 105211"/>
                <a:gd name="connsiteY1" fmla="*/ 128484 h 169787"/>
                <a:gd name="connsiteX2" fmla="*/ 62811 w 105211"/>
                <a:gd name="connsiteY2" fmla="*/ 169691 h 169787"/>
                <a:gd name="connsiteX3" fmla="*/ 104018 w 105211"/>
                <a:gd name="connsiteY3" fmla="*/ 128484 h 169787"/>
                <a:gd name="connsiteX4" fmla="*/ 104018 w 105211"/>
                <a:gd name="connsiteY4" fmla="*/ 127888 h 169787"/>
                <a:gd name="connsiteX5" fmla="*/ 75997 w 105211"/>
                <a:gd name="connsiteY5" fmla="*/ 20932 h 169787"/>
                <a:gd name="connsiteX6" fmla="*/ 19817 w 105211"/>
                <a:gd name="connsiteY6" fmla="*/ 5204 h 169787"/>
                <a:gd name="connsiteX7" fmla="*/ 4113 w 105211"/>
                <a:gd name="connsiteY7" fmla="*/ 61361 h 169787"/>
                <a:gd name="connsiteX8" fmla="*/ 21603 w 105211"/>
                <a:gd name="connsiteY8" fmla="*/ 127888 h 16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11" h="169787">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w="4570" cap="flat">
              <a:noFill/>
              <a:prstDash val="solid"/>
              <a:miter/>
            </a:ln>
          </p:spPr>
          <p:txBody>
            <a:bodyPr rtlCol="0" anchor="ctr"/>
            <a:lstStyle/>
            <a:p>
              <a:endParaRPr lang="es-ES"/>
            </a:p>
          </p:txBody>
        </p:sp>
      </p:grpSp>
      <p:grpSp>
        <p:nvGrpSpPr>
          <p:cNvPr id="70" name="Group 69">
            <a:extLst>
              <a:ext uri="{FF2B5EF4-FFF2-40B4-BE49-F238E27FC236}">
                <a16:creationId xmlns:a16="http://schemas.microsoft.com/office/drawing/2014/main" id="{248B188E-6207-40F8-A42D-19B4BE6F6B0A}"/>
              </a:ext>
            </a:extLst>
          </p:cNvPr>
          <p:cNvGrpSpPr/>
          <p:nvPr/>
        </p:nvGrpSpPr>
        <p:grpSpPr>
          <a:xfrm>
            <a:off x="4423795" y="4319416"/>
            <a:ext cx="2753143" cy="2319418"/>
            <a:chOff x="4091940" y="3666425"/>
            <a:chExt cx="3313275" cy="2791308"/>
          </a:xfrm>
          <a:solidFill>
            <a:schemeClr val="tx2"/>
          </a:solidFill>
        </p:grpSpPr>
        <p:sp>
          <p:nvSpPr>
            <p:cNvPr id="71" name="Freeform: Shape 70">
              <a:extLst>
                <a:ext uri="{FF2B5EF4-FFF2-40B4-BE49-F238E27FC236}">
                  <a16:creationId xmlns:a16="http://schemas.microsoft.com/office/drawing/2014/main" id="{E1807915-16D2-40F2-B802-64B387A9CD5E}"/>
                </a:ext>
              </a:extLst>
            </p:cNvPr>
            <p:cNvSpPr/>
            <p:nvPr/>
          </p:nvSpPr>
          <p:spPr>
            <a:xfrm>
              <a:off x="5871974" y="3666425"/>
              <a:ext cx="490689" cy="1100309"/>
            </a:xfrm>
            <a:custGeom>
              <a:avLst/>
              <a:gdLst>
                <a:gd name="connsiteX0" fmla="*/ 229559 w 490689"/>
                <a:gd name="connsiteY0" fmla="*/ -2133 h 1100309"/>
                <a:gd name="connsiteX1" fmla="*/ 324783 w 490689"/>
                <a:gd name="connsiteY1" fmla="*/ 93143 h 1100309"/>
                <a:gd name="connsiteX2" fmla="*/ 229508 w 490689"/>
                <a:gd name="connsiteY2" fmla="*/ 188367 h 1100309"/>
                <a:gd name="connsiteX3" fmla="*/ 134283 w 490689"/>
                <a:gd name="connsiteY3" fmla="*/ 93117 h 1100309"/>
                <a:gd name="connsiteX4" fmla="*/ 229533 w 490689"/>
                <a:gd name="connsiteY4" fmla="*/ -2133 h 1100309"/>
                <a:gd name="connsiteX5" fmla="*/ 229559 w 490689"/>
                <a:gd name="connsiteY5" fmla="*/ -2133 h 1100309"/>
                <a:gd name="connsiteX6" fmla="*/ 212727 w 490689"/>
                <a:gd name="connsiteY6" fmla="*/ 859033 h 1100309"/>
                <a:gd name="connsiteX7" fmla="*/ 212727 w 490689"/>
                <a:gd name="connsiteY7" fmla="*/ 768167 h 1100309"/>
                <a:gd name="connsiteX8" fmla="*/ 246365 w 490689"/>
                <a:gd name="connsiteY8" fmla="*/ 768167 h 1100309"/>
                <a:gd name="connsiteX9" fmla="*/ 246365 w 490689"/>
                <a:gd name="connsiteY9" fmla="*/ 991183 h 1100309"/>
                <a:gd name="connsiteX10" fmla="*/ 273453 w 490689"/>
                <a:gd name="connsiteY10" fmla="*/ 1098177 h 1100309"/>
                <a:gd name="connsiteX11" fmla="*/ 336866 w 490689"/>
                <a:gd name="connsiteY11" fmla="*/ 1046663 h 1100309"/>
                <a:gd name="connsiteX12" fmla="*/ 336866 w 490689"/>
                <a:gd name="connsiteY12" fmla="*/ 768167 h 1100309"/>
                <a:gd name="connsiteX13" fmla="*/ 430107 w 490689"/>
                <a:gd name="connsiteY13" fmla="*/ 768167 h 1100309"/>
                <a:gd name="connsiteX14" fmla="*/ 332508 w 490689"/>
                <a:gd name="connsiteY14" fmla="*/ 387453 h 1100309"/>
                <a:gd name="connsiteX15" fmla="*/ 337440 w 490689"/>
                <a:gd name="connsiteY15" fmla="*/ 367202 h 1100309"/>
                <a:gd name="connsiteX16" fmla="*/ 343860 w 490689"/>
                <a:gd name="connsiteY16" fmla="*/ 363706 h 1100309"/>
                <a:gd name="connsiteX17" fmla="*/ 350984 w 490689"/>
                <a:gd name="connsiteY17" fmla="*/ 363392 h 1100309"/>
                <a:gd name="connsiteX18" fmla="*/ 364032 w 490689"/>
                <a:gd name="connsiteY18" fmla="*/ 376232 h 1100309"/>
                <a:gd name="connsiteX19" fmla="*/ 365389 w 490689"/>
                <a:gd name="connsiteY19" fmla="*/ 380955 h 1100309"/>
                <a:gd name="connsiteX20" fmla="*/ 417973 w 490689"/>
                <a:gd name="connsiteY20" fmla="*/ 570151 h 1100309"/>
                <a:gd name="connsiteX21" fmla="*/ 417973 w 490689"/>
                <a:gd name="connsiteY21" fmla="*/ 570621 h 1100309"/>
                <a:gd name="connsiteX22" fmla="*/ 481673 w 490689"/>
                <a:gd name="connsiteY22" fmla="*/ 584582 h 1100309"/>
                <a:gd name="connsiteX23" fmla="*/ 487961 w 490689"/>
                <a:gd name="connsiteY23" fmla="*/ 558486 h 1100309"/>
                <a:gd name="connsiteX24" fmla="*/ 425018 w 490689"/>
                <a:gd name="connsiteY24" fmla="*/ 309948 h 1100309"/>
                <a:gd name="connsiteX25" fmla="*/ 425018 w 490689"/>
                <a:gd name="connsiteY25" fmla="*/ 309478 h 1100309"/>
                <a:gd name="connsiteX26" fmla="*/ 367059 w 490689"/>
                <a:gd name="connsiteY26" fmla="*/ 230616 h 1100309"/>
                <a:gd name="connsiteX27" fmla="*/ 347513 w 490689"/>
                <a:gd name="connsiteY27" fmla="*/ 224849 h 1100309"/>
                <a:gd name="connsiteX28" fmla="*/ 312571 w 490689"/>
                <a:gd name="connsiteY28" fmla="*/ 221535 h 1100309"/>
                <a:gd name="connsiteX29" fmla="*/ 146444 w 490689"/>
                <a:gd name="connsiteY29" fmla="*/ 221535 h 1100309"/>
                <a:gd name="connsiteX30" fmla="*/ 49471 w 490689"/>
                <a:gd name="connsiteY30" fmla="*/ 265611 h 1100309"/>
                <a:gd name="connsiteX31" fmla="*/ 40051 w 490689"/>
                <a:gd name="connsiteY31" fmla="*/ 285366 h 1100309"/>
                <a:gd name="connsiteX32" fmla="*/ 33944 w 490689"/>
                <a:gd name="connsiteY32" fmla="*/ 309400 h 1100309"/>
                <a:gd name="connsiteX33" fmla="*/ 33944 w 490689"/>
                <a:gd name="connsiteY33" fmla="*/ 309400 h 1100309"/>
                <a:gd name="connsiteX34" fmla="*/ 33944 w 490689"/>
                <a:gd name="connsiteY34" fmla="*/ 309400 h 1100309"/>
                <a:gd name="connsiteX35" fmla="*/ 33944 w 490689"/>
                <a:gd name="connsiteY35" fmla="*/ 309843 h 1100309"/>
                <a:gd name="connsiteX36" fmla="*/ -2329 w 490689"/>
                <a:gd name="connsiteY36" fmla="*/ 453163 h 1100309"/>
                <a:gd name="connsiteX37" fmla="*/ 57352 w 490689"/>
                <a:gd name="connsiteY37" fmla="*/ 511800 h 1100309"/>
                <a:gd name="connsiteX38" fmla="*/ 95035 w 490689"/>
                <a:gd name="connsiteY38" fmla="*/ 376101 h 1100309"/>
                <a:gd name="connsiteX39" fmla="*/ 95035 w 490689"/>
                <a:gd name="connsiteY39" fmla="*/ 376101 h 1100309"/>
                <a:gd name="connsiteX40" fmla="*/ 108265 w 490689"/>
                <a:gd name="connsiteY40" fmla="*/ 363288 h 1100309"/>
                <a:gd name="connsiteX41" fmla="*/ 108265 w 490689"/>
                <a:gd name="connsiteY41" fmla="*/ 363288 h 1100309"/>
                <a:gd name="connsiteX42" fmla="*/ 115363 w 490689"/>
                <a:gd name="connsiteY42" fmla="*/ 363654 h 1100309"/>
                <a:gd name="connsiteX43" fmla="*/ 121653 w 490689"/>
                <a:gd name="connsiteY43" fmla="*/ 367046 h 1100309"/>
                <a:gd name="connsiteX44" fmla="*/ 126872 w 490689"/>
                <a:gd name="connsiteY44" fmla="*/ 386696 h 1100309"/>
                <a:gd name="connsiteX45" fmla="*/ 79899 w 490689"/>
                <a:gd name="connsiteY45" fmla="*/ 569368 h 1100309"/>
                <a:gd name="connsiteX46" fmla="*/ 83240 w 490689"/>
                <a:gd name="connsiteY46" fmla="*/ 603554 h 1100309"/>
                <a:gd name="connsiteX47" fmla="*/ 42373 w 490689"/>
                <a:gd name="connsiteY47" fmla="*/ 715766 h 1100309"/>
                <a:gd name="connsiteX48" fmla="*/ 35510 w 490689"/>
                <a:gd name="connsiteY48" fmla="*/ 742515 h 1100309"/>
                <a:gd name="connsiteX49" fmla="*/ 123088 w 490689"/>
                <a:gd name="connsiteY49" fmla="*/ 760651 h 1100309"/>
                <a:gd name="connsiteX50" fmla="*/ 137232 w 490689"/>
                <a:gd name="connsiteY50" fmla="*/ 767775 h 1100309"/>
                <a:gd name="connsiteX51" fmla="*/ 212675 w 490689"/>
                <a:gd name="connsiteY51" fmla="*/ 858929 h 110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0689" h="1100309">
                  <a:moveTo>
                    <a:pt x="229559" y="-2133"/>
                  </a:moveTo>
                  <a:cubicBezTo>
                    <a:pt x="282169" y="-2107"/>
                    <a:pt x="324809" y="40533"/>
                    <a:pt x="324783" y="93143"/>
                  </a:cubicBezTo>
                  <a:cubicBezTo>
                    <a:pt x="324758" y="145752"/>
                    <a:pt x="282117" y="188393"/>
                    <a:pt x="229508" y="188367"/>
                  </a:cubicBezTo>
                  <a:cubicBezTo>
                    <a:pt x="176924" y="188341"/>
                    <a:pt x="134283" y="145700"/>
                    <a:pt x="134283" y="93117"/>
                  </a:cubicBezTo>
                  <a:cubicBezTo>
                    <a:pt x="134283" y="40507"/>
                    <a:pt x="176924" y="-2133"/>
                    <a:pt x="229533" y="-2133"/>
                  </a:cubicBezTo>
                  <a:cubicBezTo>
                    <a:pt x="229533" y="-2133"/>
                    <a:pt x="229559" y="-2133"/>
                    <a:pt x="229559" y="-2133"/>
                  </a:cubicBezTo>
                  <a:close/>
                  <a:moveTo>
                    <a:pt x="212727" y="859033"/>
                  </a:moveTo>
                  <a:lnTo>
                    <a:pt x="212727" y="768167"/>
                  </a:lnTo>
                  <a:lnTo>
                    <a:pt x="246365" y="768167"/>
                  </a:lnTo>
                  <a:lnTo>
                    <a:pt x="246365" y="991183"/>
                  </a:lnTo>
                  <a:lnTo>
                    <a:pt x="273453" y="1098177"/>
                  </a:lnTo>
                  <a:cubicBezTo>
                    <a:pt x="290676" y="1076673"/>
                    <a:pt x="312284" y="1059111"/>
                    <a:pt x="336866" y="1046663"/>
                  </a:cubicBezTo>
                  <a:lnTo>
                    <a:pt x="336866" y="768167"/>
                  </a:lnTo>
                  <a:lnTo>
                    <a:pt x="430107" y="768167"/>
                  </a:lnTo>
                  <a:lnTo>
                    <a:pt x="332508" y="387453"/>
                  </a:lnTo>
                  <a:cubicBezTo>
                    <a:pt x="330185" y="378267"/>
                    <a:pt x="332873" y="371299"/>
                    <a:pt x="337440" y="367202"/>
                  </a:cubicBezTo>
                  <a:cubicBezTo>
                    <a:pt x="339293" y="365558"/>
                    <a:pt x="341485" y="364358"/>
                    <a:pt x="343860" y="363706"/>
                  </a:cubicBezTo>
                  <a:cubicBezTo>
                    <a:pt x="346183" y="363053"/>
                    <a:pt x="348609" y="362949"/>
                    <a:pt x="350984" y="363392"/>
                  </a:cubicBezTo>
                  <a:cubicBezTo>
                    <a:pt x="357508" y="364697"/>
                    <a:pt x="362622" y="369734"/>
                    <a:pt x="364032" y="376232"/>
                  </a:cubicBezTo>
                  <a:lnTo>
                    <a:pt x="365389" y="380955"/>
                  </a:lnTo>
                  <a:lnTo>
                    <a:pt x="417973" y="570151"/>
                  </a:lnTo>
                  <a:lnTo>
                    <a:pt x="417973" y="570621"/>
                  </a:lnTo>
                  <a:cubicBezTo>
                    <a:pt x="423948" y="601936"/>
                    <a:pt x="464006" y="609165"/>
                    <a:pt x="481673" y="584582"/>
                  </a:cubicBezTo>
                  <a:cubicBezTo>
                    <a:pt x="487101" y="577040"/>
                    <a:pt x="489345" y="567672"/>
                    <a:pt x="487961" y="558486"/>
                  </a:cubicBezTo>
                  <a:lnTo>
                    <a:pt x="425018" y="309948"/>
                  </a:lnTo>
                  <a:lnTo>
                    <a:pt x="425018" y="309478"/>
                  </a:lnTo>
                  <a:cubicBezTo>
                    <a:pt x="418207" y="268325"/>
                    <a:pt x="397957" y="242881"/>
                    <a:pt x="367059" y="230616"/>
                  </a:cubicBezTo>
                  <a:cubicBezTo>
                    <a:pt x="360718" y="228137"/>
                    <a:pt x="354194" y="226206"/>
                    <a:pt x="347513" y="224849"/>
                  </a:cubicBezTo>
                  <a:cubicBezTo>
                    <a:pt x="336005" y="222552"/>
                    <a:pt x="324314" y="221457"/>
                    <a:pt x="312571" y="221535"/>
                  </a:cubicBezTo>
                  <a:lnTo>
                    <a:pt x="146444" y="221535"/>
                  </a:lnTo>
                  <a:cubicBezTo>
                    <a:pt x="101872" y="221535"/>
                    <a:pt x="68390" y="235209"/>
                    <a:pt x="49471" y="265611"/>
                  </a:cubicBezTo>
                  <a:cubicBezTo>
                    <a:pt x="45635" y="271848"/>
                    <a:pt x="42477" y="278450"/>
                    <a:pt x="40051" y="285366"/>
                  </a:cubicBezTo>
                  <a:cubicBezTo>
                    <a:pt x="37337" y="293194"/>
                    <a:pt x="35275" y="301232"/>
                    <a:pt x="33944" y="309400"/>
                  </a:cubicBezTo>
                  <a:lnTo>
                    <a:pt x="33944" y="309400"/>
                  </a:lnTo>
                  <a:lnTo>
                    <a:pt x="33944" y="309400"/>
                  </a:lnTo>
                  <a:lnTo>
                    <a:pt x="33944" y="309843"/>
                  </a:lnTo>
                  <a:lnTo>
                    <a:pt x="-2329" y="453163"/>
                  </a:lnTo>
                  <a:cubicBezTo>
                    <a:pt x="21992" y="467620"/>
                    <a:pt x="42477" y="487740"/>
                    <a:pt x="57352" y="511800"/>
                  </a:cubicBezTo>
                  <a:lnTo>
                    <a:pt x="95035" y="376101"/>
                  </a:lnTo>
                  <a:lnTo>
                    <a:pt x="95035" y="376101"/>
                  </a:lnTo>
                  <a:cubicBezTo>
                    <a:pt x="96470" y="369577"/>
                    <a:pt x="101689" y="364515"/>
                    <a:pt x="108265" y="363288"/>
                  </a:cubicBezTo>
                  <a:lnTo>
                    <a:pt x="108265" y="363288"/>
                  </a:lnTo>
                  <a:cubicBezTo>
                    <a:pt x="110640" y="362923"/>
                    <a:pt x="113041" y="363027"/>
                    <a:pt x="115363" y="363654"/>
                  </a:cubicBezTo>
                  <a:cubicBezTo>
                    <a:pt x="117686" y="364306"/>
                    <a:pt x="119826" y="365480"/>
                    <a:pt x="121653" y="367046"/>
                  </a:cubicBezTo>
                  <a:cubicBezTo>
                    <a:pt x="126298" y="371065"/>
                    <a:pt x="129038" y="377850"/>
                    <a:pt x="126872" y="386696"/>
                  </a:cubicBezTo>
                  <a:lnTo>
                    <a:pt x="79899" y="569368"/>
                  </a:lnTo>
                  <a:cubicBezTo>
                    <a:pt x="82117" y="580641"/>
                    <a:pt x="83240" y="592072"/>
                    <a:pt x="83240" y="603554"/>
                  </a:cubicBezTo>
                  <a:cubicBezTo>
                    <a:pt x="83292" y="644602"/>
                    <a:pt x="68808" y="684347"/>
                    <a:pt x="42373" y="715766"/>
                  </a:cubicBezTo>
                  <a:lnTo>
                    <a:pt x="35510" y="742515"/>
                  </a:lnTo>
                  <a:cubicBezTo>
                    <a:pt x="68365" y="743559"/>
                    <a:pt x="97697" y="749430"/>
                    <a:pt x="123088" y="760651"/>
                  </a:cubicBezTo>
                  <a:cubicBezTo>
                    <a:pt x="127420" y="762582"/>
                    <a:pt x="132170" y="765010"/>
                    <a:pt x="137232" y="767775"/>
                  </a:cubicBezTo>
                  <a:cubicBezTo>
                    <a:pt x="174967" y="788652"/>
                    <a:pt x="199079" y="821116"/>
                    <a:pt x="212675" y="858929"/>
                  </a:cubicBezTo>
                  <a:close/>
                </a:path>
              </a:pathLst>
            </a:custGeom>
            <a:grpFill/>
            <a:ln w="2608" cap="flat">
              <a:noFill/>
              <a:prstDash val="solid"/>
              <a:miter/>
            </a:ln>
          </p:spPr>
          <p:txBody>
            <a:bodyPr rtlCol="0" anchor="ctr"/>
            <a:lstStyle/>
            <a:p>
              <a:endParaRPr lang="es-ES"/>
            </a:p>
          </p:txBody>
        </p:sp>
        <p:sp>
          <p:nvSpPr>
            <p:cNvPr id="72" name="Freeform: Shape 71">
              <a:extLst>
                <a:ext uri="{FF2B5EF4-FFF2-40B4-BE49-F238E27FC236}">
                  <a16:creationId xmlns:a16="http://schemas.microsoft.com/office/drawing/2014/main" id="{AE149BBB-93A4-46D7-BBCB-6ADDDE5889B4}"/>
                </a:ext>
              </a:extLst>
            </p:cNvPr>
            <p:cNvSpPr/>
            <p:nvPr/>
          </p:nvSpPr>
          <p:spPr>
            <a:xfrm>
              <a:off x="6418345" y="3848862"/>
              <a:ext cx="497466" cy="1273326"/>
            </a:xfrm>
            <a:custGeom>
              <a:avLst/>
              <a:gdLst>
                <a:gd name="connsiteX0" fmla="*/ 78177 w 497466"/>
                <a:gd name="connsiteY0" fmla="*/ 431660 h 1273326"/>
                <a:gd name="connsiteX1" fmla="*/ 78177 w 497466"/>
                <a:gd name="connsiteY1" fmla="*/ 431660 h 1273326"/>
                <a:gd name="connsiteX2" fmla="*/ 84075 w 497466"/>
                <a:gd name="connsiteY2" fmla="*/ 418951 h 1273326"/>
                <a:gd name="connsiteX3" fmla="*/ 97280 w 497466"/>
                <a:gd name="connsiteY3" fmla="*/ 414019 h 1273326"/>
                <a:gd name="connsiteX4" fmla="*/ 97280 w 497466"/>
                <a:gd name="connsiteY4" fmla="*/ 414019 h 1273326"/>
                <a:gd name="connsiteX5" fmla="*/ 110458 w 497466"/>
                <a:gd name="connsiteY5" fmla="*/ 418899 h 1273326"/>
                <a:gd name="connsiteX6" fmla="*/ 116381 w 497466"/>
                <a:gd name="connsiteY6" fmla="*/ 431660 h 1273326"/>
                <a:gd name="connsiteX7" fmla="*/ 116381 w 497466"/>
                <a:gd name="connsiteY7" fmla="*/ 431660 h 1273326"/>
                <a:gd name="connsiteX8" fmla="*/ 116381 w 497466"/>
                <a:gd name="connsiteY8" fmla="*/ 1215843 h 1273326"/>
                <a:gd name="connsiteX9" fmla="*/ 116381 w 497466"/>
                <a:gd name="connsiteY9" fmla="*/ 1215843 h 1273326"/>
                <a:gd name="connsiteX10" fmla="*/ 171835 w 497466"/>
                <a:gd name="connsiteY10" fmla="*/ 1271193 h 1273326"/>
                <a:gd name="connsiteX11" fmla="*/ 221157 w 497466"/>
                <a:gd name="connsiteY11" fmla="*/ 1240922 h 1273326"/>
                <a:gd name="connsiteX12" fmla="*/ 225463 w 497466"/>
                <a:gd name="connsiteY12" fmla="*/ 1229727 h 1273326"/>
                <a:gd name="connsiteX13" fmla="*/ 227185 w 497466"/>
                <a:gd name="connsiteY13" fmla="*/ 1217566 h 1273326"/>
                <a:gd name="connsiteX14" fmla="*/ 227185 w 497466"/>
                <a:gd name="connsiteY14" fmla="*/ 1216626 h 1273326"/>
                <a:gd name="connsiteX15" fmla="*/ 227185 w 497466"/>
                <a:gd name="connsiteY15" fmla="*/ 1216626 h 1273326"/>
                <a:gd name="connsiteX16" fmla="*/ 227185 w 497466"/>
                <a:gd name="connsiteY16" fmla="*/ 794132 h 1273326"/>
                <a:gd name="connsiteX17" fmla="*/ 257378 w 497466"/>
                <a:gd name="connsiteY17" fmla="*/ 779754 h 1273326"/>
                <a:gd name="connsiteX18" fmla="*/ 257378 w 497466"/>
                <a:gd name="connsiteY18" fmla="*/ 777144 h 1273326"/>
                <a:gd name="connsiteX19" fmla="*/ 258892 w 497466"/>
                <a:gd name="connsiteY19" fmla="*/ 746351 h 1273326"/>
                <a:gd name="connsiteX20" fmla="*/ 284126 w 497466"/>
                <a:gd name="connsiteY20" fmla="*/ 674326 h 1273326"/>
                <a:gd name="connsiteX21" fmla="*/ 343651 w 497466"/>
                <a:gd name="connsiteY21" fmla="*/ 614305 h 1273326"/>
                <a:gd name="connsiteX22" fmla="*/ 360327 w 497466"/>
                <a:gd name="connsiteY22" fmla="*/ 605146 h 1273326"/>
                <a:gd name="connsiteX23" fmla="*/ 376271 w 497466"/>
                <a:gd name="connsiteY23" fmla="*/ 598335 h 1273326"/>
                <a:gd name="connsiteX24" fmla="*/ 376271 w 497466"/>
                <a:gd name="connsiteY24" fmla="*/ 431660 h 1273326"/>
                <a:gd name="connsiteX25" fmla="*/ 376271 w 497466"/>
                <a:gd name="connsiteY25" fmla="*/ 431660 h 1273326"/>
                <a:gd name="connsiteX26" fmla="*/ 382170 w 497466"/>
                <a:gd name="connsiteY26" fmla="*/ 418951 h 1273326"/>
                <a:gd name="connsiteX27" fmla="*/ 395348 w 497466"/>
                <a:gd name="connsiteY27" fmla="*/ 414019 h 1273326"/>
                <a:gd name="connsiteX28" fmla="*/ 395348 w 497466"/>
                <a:gd name="connsiteY28" fmla="*/ 414019 h 1273326"/>
                <a:gd name="connsiteX29" fmla="*/ 408525 w 497466"/>
                <a:gd name="connsiteY29" fmla="*/ 418899 h 1273326"/>
                <a:gd name="connsiteX30" fmla="*/ 414424 w 497466"/>
                <a:gd name="connsiteY30" fmla="*/ 431660 h 1273326"/>
                <a:gd name="connsiteX31" fmla="*/ 414424 w 497466"/>
                <a:gd name="connsiteY31" fmla="*/ 431660 h 1273326"/>
                <a:gd name="connsiteX32" fmla="*/ 414424 w 497466"/>
                <a:gd name="connsiteY32" fmla="*/ 588783 h 1273326"/>
                <a:gd name="connsiteX33" fmla="*/ 431907 w 497466"/>
                <a:gd name="connsiteY33" fmla="*/ 587374 h 1273326"/>
                <a:gd name="connsiteX34" fmla="*/ 446939 w 497466"/>
                <a:gd name="connsiteY34" fmla="*/ 587114 h 1273326"/>
                <a:gd name="connsiteX35" fmla="*/ 495138 w 497466"/>
                <a:gd name="connsiteY35" fmla="*/ 587114 h 1273326"/>
                <a:gd name="connsiteX36" fmla="*/ 495138 w 497466"/>
                <a:gd name="connsiteY36" fmla="*/ 554076 h 1273326"/>
                <a:gd name="connsiteX37" fmla="*/ 450567 w 497466"/>
                <a:gd name="connsiteY37" fmla="*/ 431007 h 1273326"/>
                <a:gd name="connsiteX38" fmla="*/ 450384 w 497466"/>
                <a:gd name="connsiteY38" fmla="*/ 431007 h 1273326"/>
                <a:gd name="connsiteX39" fmla="*/ 450384 w 497466"/>
                <a:gd name="connsiteY39" fmla="*/ 430720 h 1273326"/>
                <a:gd name="connsiteX40" fmla="*/ 450567 w 497466"/>
                <a:gd name="connsiteY40" fmla="*/ 430720 h 1273326"/>
                <a:gd name="connsiteX41" fmla="*/ 488379 w 497466"/>
                <a:gd name="connsiteY41" fmla="*/ 316133 h 1273326"/>
                <a:gd name="connsiteX42" fmla="*/ 417399 w 497466"/>
                <a:gd name="connsiteY42" fmla="*/ 254495 h 1273326"/>
                <a:gd name="connsiteX43" fmla="*/ 395295 w 497466"/>
                <a:gd name="connsiteY43" fmla="*/ 251885 h 1273326"/>
                <a:gd name="connsiteX44" fmla="*/ 97410 w 497466"/>
                <a:gd name="connsiteY44" fmla="*/ 251885 h 1273326"/>
                <a:gd name="connsiteX45" fmla="*/ 8866 w 497466"/>
                <a:gd name="connsiteY45" fmla="*/ 305799 h 1273326"/>
                <a:gd name="connsiteX46" fmla="*/ -2329 w 497466"/>
                <a:gd name="connsiteY46" fmla="*/ 347031 h 1273326"/>
                <a:gd name="connsiteX47" fmla="*/ -2329 w 497466"/>
                <a:gd name="connsiteY47" fmla="*/ 347317 h 1273326"/>
                <a:gd name="connsiteX48" fmla="*/ -2329 w 497466"/>
                <a:gd name="connsiteY48" fmla="*/ 349614 h 1273326"/>
                <a:gd name="connsiteX49" fmla="*/ -2329 w 497466"/>
                <a:gd name="connsiteY49" fmla="*/ 351780 h 1273326"/>
                <a:gd name="connsiteX50" fmla="*/ -2329 w 497466"/>
                <a:gd name="connsiteY50" fmla="*/ 351780 h 1273326"/>
                <a:gd name="connsiteX51" fmla="*/ -2329 w 497466"/>
                <a:gd name="connsiteY51" fmla="*/ 668950 h 1273326"/>
                <a:gd name="connsiteX52" fmla="*/ -2329 w 497466"/>
                <a:gd name="connsiteY52" fmla="*/ 668950 h 1273326"/>
                <a:gd name="connsiteX53" fmla="*/ -2329 w 497466"/>
                <a:gd name="connsiteY53" fmla="*/ 668950 h 1273326"/>
                <a:gd name="connsiteX54" fmla="*/ -2329 w 497466"/>
                <a:gd name="connsiteY54" fmla="*/ 668950 h 1273326"/>
                <a:gd name="connsiteX55" fmla="*/ 38302 w 497466"/>
                <a:gd name="connsiteY55" fmla="*/ 709112 h 1273326"/>
                <a:gd name="connsiteX56" fmla="*/ 73975 w 497466"/>
                <a:gd name="connsiteY56" fmla="*/ 687217 h 1273326"/>
                <a:gd name="connsiteX57" fmla="*/ 77107 w 497466"/>
                <a:gd name="connsiteY57" fmla="*/ 679128 h 1273326"/>
                <a:gd name="connsiteX58" fmla="*/ 78464 w 497466"/>
                <a:gd name="connsiteY58" fmla="*/ 670438 h 1273326"/>
                <a:gd name="connsiteX59" fmla="*/ 78464 w 497466"/>
                <a:gd name="connsiteY59" fmla="*/ 431399 h 1273326"/>
                <a:gd name="connsiteX60" fmla="*/ 246418 w 497466"/>
                <a:gd name="connsiteY60" fmla="*/ -2133 h 1273326"/>
                <a:gd name="connsiteX61" fmla="*/ 354742 w 497466"/>
                <a:gd name="connsiteY61" fmla="*/ 106139 h 1273326"/>
                <a:gd name="connsiteX62" fmla="*/ 246470 w 497466"/>
                <a:gd name="connsiteY62" fmla="*/ 214463 h 1273326"/>
                <a:gd name="connsiteX63" fmla="*/ 138146 w 497466"/>
                <a:gd name="connsiteY63" fmla="*/ 106191 h 1273326"/>
                <a:gd name="connsiteX64" fmla="*/ 138146 w 497466"/>
                <a:gd name="connsiteY64" fmla="*/ 106139 h 1273326"/>
                <a:gd name="connsiteX65" fmla="*/ 246418 w 497466"/>
                <a:gd name="connsiteY65" fmla="*/ -2133 h 127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97466" h="1273326">
                  <a:moveTo>
                    <a:pt x="78177" y="431660"/>
                  </a:moveTo>
                  <a:lnTo>
                    <a:pt x="78177" y="431660"/>
                  </a:lnTo>
                  <a:cubicBezTo>
                    <a:pt x="78229" y="426780"/>
                    <a:pt x="80369" y="422135"/>
                    <a:pt x="84075" y="418951"/>
                  </a:cubicBezTo>
                  <a:cubicBezTo>
                    <a:pt x="87728" y="415767"/>
                    <a:pt x="92425" y="414019"/>
                    <a:pt x="97280" y="414019"/>
                  </a:cubicBezTo>
                  <a:lnTo>
                    <a:pt x="97280" y="414019"/>
                  </a:lnTo>
                  <a:cubicBezTo>
                    <a:pt x="102107" y="414019"/>
                    <a:pt x="106778" y="415767"/>
                    <a:pt x="110458" y="418899"/>
                  </a:cubicBezTo>
                  <a:cubicBezTo>
                    <a:pt x="114190" y="422083"/>
                    <a:pt x="116355" y="426754"/>
                    <a:pt x="116381" y="431660"/>
                  </a:cubicBezTo>
                  <a:lnTo>
                    <a:pt x="116381" y="431660"/>
                  </a:lnTo>
                  <a:lnTo>
                    <a:pt x="116381" y="1215843"/>
                  </a:lnTo>
                  <a:lnTo>
                    <a:pt x="116381" y="1215843"/>
                  </a:lnTo>
                  <a:cubicBezTo>
                    <a:pt x="116407" y="1246454"/>
                    <a:pt x="141251" y="1271219"/>
                    <a:pt x="171835" y="1271193"/>
                  </a:cubicBezTo>
                  <a:cubicBezTo>
                    <a:pt x="192660" y="1271167"/>
                    <a:pt x="211710" y="1259476"/>
                    <a:pt x="221157" y="1240922"/>
                  </a:cubicBezTo>
                  <a:cubicBezTo>
                    <a:pt x="222957" y="1237346"/>
                    <a:pt x="224419" y="1233589"/>
                    <a:pt x="225463" y="1229727"/>
                  </a:cubicBezTo>
                  <a:cubicBezTo>
                    <a:pt x="226455" y="1225734"/>
                    <a:pt x="227029" y="1221663"/>
                    <a:pt x="227185" y="1217566"/>
                  </a:cubicBezTo>
                  <a:lnTo>
                    <a:pt x="227185" y="1216626"/>
                  </a:lnTo>
                  <a:lnTo>
                    <a:pt x="227185" y="1216626"/>
                  </a:lnTo>
                  <a:lnTo>
                    <a:pt x="227185" y="794132"/>
                  </a:lnTo>
                  <a:cubicBezTo>
                    <a:pt x="227185" y="777353"/>
                    <a:pt x="246079" y="772473"/>
                    <a:pt x="257378" y="779754"/>
                  </a:cubicBezTo>
                  <a:lnTo>
                    <a:pt x="257378" y="777144"/>
                  </a:lnTo>
                  <a:cubicBezTo>
                    <a:pt x="257273" y="766862"/>
                    <a:pt x="257796" y="756581"/>
                    <a:pt x="258892" y="746351"/>
                  </a:cubicBezTo>
                  <a:cubicBezTo>
                    <a:pt x="261501" y="723152"/>
                    <a:pt x="272149" y="692881"/>
                    <a:pt x="284126" y="674326"/>
                  </a:cubicBezTo>
                  <a:cubicBezTo>
                    <a:pt x="299340" y="650213"/>
                    <a:pt x="319643" y="629702"/>
                    <a:pt x="343651" y="614305"/>
                  </a:cubicBezTo>
                  <a:cubicBezTo>
                    <a:pt x="349053" y="610965"/>
                    <a:pt x="354611" y="607912"/>
                    <a:pt x="360327" y="605146"/>
                  </a:cubicBezTo>
                  <a:cubicBezTo>
                    <a:pt x="365546" y="602536"/>
                    <a:pt x="370765" y="600370"/>
                    <a:pt x="376271" y="598335"/>
                  </a:cubicBezTo>
                  <a:lnTo>
                    <a:pt x="376271" y="431660"/>
                  </a:lnTo>
                  <a:lnTo>
                    <a:pt x="376271" y="431660"/>
                  </a:lnTo>
                  <a:cubicBezTo>
                    <a:pt x="376298" y="426780"/>
                    <a:pt x="378463" y="422135"/>
                    <a:pt x="382170" y="418951"/>
                  </a:cubicBezTo>
                  <a:cubicBezTo>
                    <a:pt x="385823" y="415767"/>
                    <a:pt x="390494" y="414019"/>
                    <a:pt x="395348" y="414019"/>
                  </a:cubicBezTo>
                  <a:lnTo>
                    <a:pt x="395348" y="414019"/>
                  </a:lnTo>
                  <a:cubicBezTo>
                    <a:pt x="400176" y="414019"/>
                    <a:pt x="404847" y="415767"/>
                    <a:pt x="408525" y="418899"/>
                  </a:cubicBezTo>
                  <a:cubicBezTo>
                    <a:pt x="412258" y="422083"/>
                    <a:pt x="414397" y="426754"/>
                    <a:pt x="414424" y="431660"/>
                  </a:cubicBezTo>
                  <a:lnTo>
                    <a:pt x="414424" y="431660"/>
                  </a:lnTo>
                  <a:lnTo>
                    <a:pt x="414424" y="588783"/>
                  </a:lnTo>
                  <a:cubicBezTo>
                    <a:pt x="420164" y="588079"/>
                    <a:pt x="426036" y="587583"/>
                    <a:pt x="431907" y="587374"/>
                  </a:cubicBezTo>
                  <a:cubicBezTo>
                    <a:pt x="436944" y="587244"/>
                    <a:pt x="441929" y="587140"/>
                    <a:pt x="446939" y="587114"/>
                  </a:cubicBezTo>
                  <a:lnTo>
                    <a:pt x="495138" y="587114"/>
                  </a:lnTo>
                  <a:lnTo>
                    <a:pt x="495138" y="554076"/>
                  </a:lnTo>
                  <a:cubicBezTo>
                    <a:pt x="466302" y="519551"/>
                    <a:pt x="450515" y="475997"/>
                    <a:pt x="450567" y="431007"/>
                  </a:cubicBezTo>
                  <a:lnTo>
                    <a:pt x="450384" y="431007"/>
                  </a:lnTo>
                  <a:lnTo>
                    <a:pt x="450384" y="430720"/>
                  </a:lnTo>
                  <a:lnTo>
                    <a:pt x="450567" y="430720"/>
                  </a:lnTo>
                  <a:cubicBezTo>
                    <a:pt x="450515" y="389463"/>
                    <a:pt x="463797" y="349275"/>
                    <a:pt x="488379" y="316133"/>
                  </a:cubicBezTo>
                  <a:cubicBezTo>
                    <a:pt x="476297" y="285157"/>
                    <a:pt x="449758" y="262114"/>
                    <a:pt x="417399" y="254495"/>
                  </a:cubicBezTo>
                  <a:cubicBezTo>
                    <a:pt x="410144" y="252798"/>
                    <a:pt x="402733" y="251937"/>
                    <a:pt x="395295" y="251885"/>
                  </a:cubicBezTo>
                  <a:lnTo>
                    <a:pt x="97410" y="251885"/>
                  </a:lnTo>
                  <a:cubicBezTo>
                    <a:pt x="60145" y="251937"/>
                    <a:pt x="26037" y="272736"/>
                    <a:pt x="8866" y="305799"/>
                  </a:cubicBezTo>
                  <a:cubicBezTo>
                    <a:pt x="2134" y="318560"/>
                    <a:pt x="-1677" y="332626"/>
                    <a:pt x="-2329" y="347031"/>
                  </a:cubicBezTo>
                  <a:lnTo>
                    <a:pt x="-2329" y="347317"/>
                  </a:lnTo>
                  <a:lnTo>
                    <a:pt x="-2329" y="349614"/>
                  </a:lnTo>
                  <a:lnTo>
                    <a:pt x="-2329" y="351780"/>
                  </a:lnTo>
                  <a:lnTo>
                    <a:pt x="-2329" y="351780"/>
                  </a:lnTo>
                  <a:lnTo>
                    <a:pt x="-2329" y="668950"/>
                  </a:lnTo>
                  <a:lnTo>
                    <a:pt x="-2329" y="668950"/>
                  </a:lnTo>
                  <a:lnTo>
                    <a:pt x="-2329" y="668950"/>
                  </a:lnTo>
                  <a:lnTo>
                    <a:pt x="-2329" y="668950"/>
                  </a:lnTo>
                  <a:cubicBezTo>
                    <a:pt x="-2199" y="691262"/>
                    <a:pt x="15990" y="709243"/>
                    <a:pt x="38302" y="709112"/>
                  </a:cubicBezTo>
                  <a:cubicBezTo>
                    <a:pt x="53334" y="709008"/>
                    <a:pt x="67086" y="700579"/>
                    <a:pt x="73975" y="687217"/>
                  </a:cubicBezTo>
                  <a:cubicBezTo>
                    <a:pt x="75306" y="684634"/>
                    <a:pt x="76351" y="681920"/>
                    <a:pt x="77107" y="679128"/>
                  </a:cubicBezTo>
                  <a:cubicBezTo>
                    <a:pt x="77864" y="676283"/>
                    <a:pt x="78308" y="673361"/>
                    <a:pt x="78464" y="670438"/>
                  </a:cubicBezTo>
                  <a:lnTo>
                    <a:pt x="78464" y="431399"/>
                  </a:lnTo>
                  <a:close/>
                  <a:moveTo>
                    <a:pt x="246418" y="-2133"/>
                  </a:moveTo>
                  <a:cubicBezTo>
                    <a:pt x="306229" y="-2159"/>
                    <a:pt x="354716" y="46327"/>
                    <a:pt x="354742" y="106139"/>
                  </a:cubicBezTo>
                  <a:cubicBezTo>
                    <a:pt x="354768" y="165951"/>
                    <a:pt x="306282" y="214437"/>
                    <a:pt x="246470" y="214463"/>
                  </a:cubicBezTo>
                  <a:cubicBezTo>
                    <a:pt x="186658" y="214489"/>
                    <a:pt x="138172" y="166003"/>
                    <a:pt x="138146" y="106191"/>
                  </a:cubicBezTo>
                  <a:cubicBezTo>
                    <a:pt x="138146" y="106165"/>
                    <a:pt x="138146" y="106165"/>
                    <a:pt x="138146" y="106139"/>
                  </a:cubicBezTo>
                  <a:cubicBezTo>
                    <a:pt x="138172" y="46353"/>
                    <a:pt x="186632" y="-2107"/>
                    <a:pt x="246418" y="-2133"/>
                  </a:cubicBezTo>
                  <a:close/>
                </a:path>
              </a:pathLst>
            </a:custGeom>
            <a:grpFill/>
            <a:ln w="2608" cap="flat">
              <a:noFill/>
              <a:prstDash val="solid"/>
              <a:miter/>
            </a:ln>
          </p:spPr>
          <p:txBody>
            <a:bodyPr rtlCol="0" anchor="ctr"/>
            <a:lstStyle/>
            <a:p>
              <a:endParaRPr lang="es-ES"/>
            </a:p>
          </p:txBody>
        </p:sp>
        <p:sp>
          <p:nvSpPr>
            <p:cNvPr id="73" name="Freeform: Shape 72">
              <a:extLst>
                <a:ext uri="{FF2B5EF4-FFF2-40B4-BE49-F238E27FC236}">
                  <a16:creationId xmlns:a16="http://schemas.microsoft.com/office/drawing/2014/main" id="{F688DD75-85B4-4372-8594-3460FB57FAB8}"/>
                </a:ext>
              </a:extLst>
            </p:cNvPr>
            <p:cNvSpPr/>
            <p:nvPr/>
          </p:nvSpPr>
          <p:spPr>
            <a:xfrm>
              <a:off x="5507466" y="4138866"/>
              <a:ext cx="618526" cy="1569372"/>
            </a:xfrm>
            <a:custGeom>
              <a:avLst/>
              <a:gdLst>
                <a:gd name="connsiteX0" fmla="*/ 272931 w 618526"/>
                <a:gd name="connsiteY0" fmla="*/ -2133 h 1569372"/>
                <a:gd name="connsiteX1" fmla="*/ 406333 w 618526"/>
                <a:gd name="connsiteY1" fmla="*/ 131374 h 1569372"/>
                <a:gd name="connsiteX2" fmla="*/ 272826 w 618526"/>
                <a:gd name="connsiteY2" fmla="*/ 264776 h 1569372"/>
                <a:gd name="connsiteX3" fmla="*/ 139424 w 618526"/>
                <a:gd name="connsiteY3" fmla="*/ 131270 h 1569372"/>
                <a:gd name="connsiteX4" fmla="*/ 272931 w 618526"/>
                <a:gd name="connsiteY4" fmla="*/ -2133 h 1569372"/>
                <a:gd name="connsiteX5" fmla="*/ 249445 w 618526"/>
                <a:gd name="connsiteY5" fmla="*/ 1504831 h 1569372"/>
                <a:gd name="connsiteX6" fmla="*/ 249445 w 618526"/>
                <a:gd name="connsiteY6" fmla="*/ 1504831 h 1569372"/>
                <a:gd name="connsiteX7" fmla="*/ 249445 w 618526"/>
                <a:gd name="connsiteY7" fmla="*/ 1076857 h 1569372"/>
                <a:gd name="connsiteX8" fmla="*/ 296600 w 618526"/>
                <a:gd name="connsiteY8" fmla="*/ 1076857 h 1569372"/>
                <a:gd name="connsiteX9" fmla="*/ 296600 w 618526"/>
                <a:gd name="connsiteY9" fmla="*/ 1503891 h 1569372"/>
                <a:gd name="connsiteX10" fmla="*/ 296600 w 618526"/>
                <a:gd name="connsiteY10" fmla="*/ 1503891 h 1569372"/>
                <a:gd name="connsiteX11" fmla="*/ 353489 w 618526"/>
                <a:gd name="connsiteY11" fmla="*/ 1566965 h 1569372"/>
                <a:gd name="connsiteX12" fmla="*/ 365232 w 618526"/>
                <a:gd name="connsiteY12" fmla="*/ 1566965 h 1569372"/>
                <a:gd name="connsiteX13" fmla="*/ 396208 w 618526"/>
                <a:gd name="connsiteY13" fmla="*/ 1555743 h 1569372"/>
                <a:gd name="connsiteX14" fmla="*/ 364371 w 618526"/>
                <a:gd name="connsiteY14" fmla="*/ 1525159 h 1569372"/>
                <a:gd name="connsiteX15" fmla="*/ 364188 w 618526"/>
                <a:gd name="connsiteY15" fmla="*/ 1524820 h 1569372"/>
                <a:gd name="connsiteX16" fmla="*/ 364188 w 618526"/>
                <a:gd name="connsiteY16" fmla="*/ 1524611 h 1569372"/>
                <a:gd name="connsiteX17" fmla="*/ 364188 w 618526"/>
                <a:gd name="connsiteY17" fmla="*/ 1524611 h 1569372"/>
                <a:gd name="connsiteX18" fmla="*/ 345921 w 618526"/>
                <a:gd name="connsiteY18" fmla="*/ 1474116 h 1569372"/>
                <a:gd name="connsiteX19" fmla="*/ 345921 w 618526"/>
                <a:gd name="connsiteY19" fmla="*/ 1473959 h 1569372"/>
                <a:gd name="connsiteX20" fmla="*/ 345921 w 618526"/>
                <a:gd name="connsiteY20" fmla="*/ 1463521 h 1569372"/>
                <a:gd name="connsiteX21" fmla="*/ 346808 w 618526"/>
                <a:gd name="connsiteY21" fmla="*/ 1452325 h 1569372"/>
                <a:gd name="connsiteX22" fmla="*/ 346991 w 618526"/>
                <a:gd name="connsiteY22" fmla="*/ 1452012 h 1569372"/>
                <a:gd name="connsiteX23" fmla="*/ 346991 w 618526"/>
                <a:gd name="connsiteY23" fmla="*/ 1451542 h 1569372"/>
                <a:gd name="connsiteX24" fmla="*/ 347670 w 618526"/>
                <a:gd name="connsiteY24" fmla="*/ 1447497 h 1569372"/>
                <a:gd name="connsiteX25" fmla="*/ 423765 w 618526"/>
                <a:gd name="connsiteY25" fmla="*/ 1147081 h 1569372"/>
                <a:gd name="connsiteX26" fmla="*/ 423765 w 618526"/>
                <a:gd name="connsiteY26" fmla="*/ 1076805 h 1569372"/>
                <a:gd name="connsiteX27" fmla="*/ 441041 w 618526"/>
                <a:gd name="connsiteY27" fmla="*/ 1076805 h 1569372"/>
                <a:gd name="connsiteX28" fmla="*/ 445008 w 618526"/>
                <a:gd name="connsiteY28" fmla="*/ 1059320 h 1569372"/>
                <a:gd name="connsiteX29" fmla="*/ 518076 w 618526"/>
                <a:gd name="connsiteY29" fmla="*/ 936956 h 1569372"/>
                <a:gd name="connsiteX30" fmla="*/ 417267 w 618526"/>
                <a:gd name="connsiteY30" fmla="*/ 543533 h 1569372"/>
                <a:gd name="connsiteX31" fmla="*/ 424183 w 618526"/>
                <a:gd name="connsiteY31" fmla="*/ 515141 h 1569372"/>
                <a:gd name="connsiteX32" fmla="*/ 433134 w 618526"/>
                <a:gd name="connsiteY32" fmla="*/ 510261 h 1569372"/>
                <a:gd name="connsiteX33" fmla="*/ 443129 w 618526"/>
                <a:gd name="connsiteY33" fmla="*/ 509792 h 1569372"/>
                <a:gd name="connsiteX34" fmla="*/ 461396 w 618526"/>
                <a:gd name="connsiteY34" fmla="*/ 527798 h 1569372"/>
                <a:gd name="connsiteX35" fmla="*/ 463249 w 618526"/>
                <a:gd name="connsiteY35" fmla="*/ 534426 h 1569372"/>
                <a:gd name="connsiteX36" fmla="*/ 536944 w 618526"/>
                <a:gd name="connsiteY36" fmla="*/ 799457 h 1569372"/>
                <a:gd name="connsiteX37" fmla="*/ 537126 w 618526"/>
                <a:gd name="connsiteY37" fmla="*/ 800083 h 1569372"/>
                <a:gd name="connsiteX38" fmla="*/ 616197 w 618526"/>
                <a:gd name="connsiteY38" fmla="*/ 830093 h 1569372"/>
                <a:gd name="connsiteX39" fmla="*/ 608369 w 618526"/>
                <a:gd name="connsiteY39" fmla="*/ 677458 h 1569372"/>
                <a:gd name="connsiteX40" fmla="*/ 546939 w 618526"/>
                <a:gd name="connsiteY40" fmla="*/ 434766 h 1569372"/>
                <a:gd name="connsiteX41" fmla="*/ 546939 w 618526"/>
                <a:gd name="connsiteY41" fmla="*/ 434113 h 1569372"/>
                <a:gd name="connsiteX42" fmla="*/ 465675 w 618526"/>
                <a:gd name="connsiteY42" fmla="*/ 323649 h 1569372"/>
                <a:gd name="connsiteX43" fmla="*/ 438405 w 618526"/>
                <a:gd name="connsiteY43" fmla="*/ 315611 h 1569372"/>
                <a:gd name="connsiteX44" fmla="*/ 389449 w 618526"/>
                <a:gd name="connsiteY44" fmla="*/ 310940 h 1569372"/>
                <a:gd name="connsiteX45" fmla="*/ 156595 w 618526"/>
                <a:gd name="connsiteY45" fmla="*/ 310940 h 1569372"/>
                <a:gd name="connsiteX46" fmla="*/ 20739 w 618526"/>
                <a:gd name="connsiteY46" fmla="*/ 372657 h 1569372"/>
                <a:gd name="connsiteX47" fmla="*/ 7561 w 618526"/>
                <a:gd name="connsiteY47" fmla="*/ 400345 h 1569372"/>
                <a:gd name="connsiteX48" fmla="*/ -972 w 618526"/>
                <a:gd name="connsiteY48" fmla="*/ 434009 h 1569372"/>
                <a:gd name="connsiteX49" fmla="*/ -972 w 618526"/>
                <a:gd name="connsiteY49" fmla="*/ 434009 h 1569372"/>
                <a:gd name="connsiteX50" fmla="*/ -972 w 618526"/>
                <a:gd name="connsiteY50" fmla="*/ 434009 h 1569372"/>
                <a:gd name="connsiteX51" fmla="*/ -972 w 618526"/>
                <a:gd name="connsiteY51" fmla="*/ 434635 h 1569372"/>
                <a:gd name="connsiteX52" fmla="*/ -2329 w 618526"/>
                <a:gd name="connsiteY52" fmla="*/ 440011 h 1569372"/>
                <a:gd name="connsiteX53" fmla="*/ 23218 w 618526"/>
                <a:gd name="connsiteY53" fmla="*/ 440011 h 1569372"/>
                <a:gd name="connsiteX54" fmla="*/ 78281 w 618526"/>
                <a:gd name="connsiteY54" fmla="*/ 449301 h 1569372"/>
                <a:gd name="connsiteX55" fmla="*/ 177446 w 618526"/>
                <a:gd name="connsiteY55" fmla="*/ 539854 h 1569372"/>
                <a:gd name="connsiteX56" fmla="*/ 187727 w 618526"/>
                <a:gd name="connsiteY56" fmla="*/ 568951 h 1569372"/>
                <a:gd name="connsiteX57" fmla="*/ 192555 w 618526"/>
                <a:gd name="connsiteY57" fmla="*/ 612166 h 1569372"/>
                <a:gd name="connsiteX58" fmla="*/ 192686 w 618526"/>
                <a:gd name="connsiteY58" fmla="*/ 1008589 h 1569372"/>
                <a:gd name="connsiteX59" fmla="*/ 192268 w 618526"/>
                <a:gd name="connsiteY59" fmla="*/ 1026387 h 1569372"/>
                <a:gd name="connsiteX60" fmla="*/ 162284 w 618526"/>
                <a:gd name="connsiteY60" fmla="*/ 1086408 h 1569372"/>
                <a:gd name="connsiteX61" fmla="*/ 122722 w 618526"/>
                <a:gd name="connsiteY61" fmla="*/ 1107285 h 1569372"/>
                <a:gd name="connsiteX62" fmla="*/ 122722 w 618526"/>
                <a:gd name="connsiteY62" fmla="*/ 1503578 h 1569372"/>
                <a:gd name="connsiteX63" fmla="*/ 122722 w 618526"/>
                <a:gd name="connsiteY63" fmla="*/ 1503578 h 1569372"/>
                <a:gd name="connsiteX64" fmla="*/ 181647 w 618526"/>
                <a:gd name="connsiteY64" fmla="*/ 1566834 h 1569372"/>
                <a:gd name="connsiteX65" fmla="*/ 191172 w 618526"/>
                <a:gd name="connsiteY65" fmla="*/ 1566834 h 1569372"/>
                <a:gd name="connsiteX66" fmla="*/ 242581 w 618526"/>
                <a:gd name="connsiteY66" fmla="*/ 1532414 h 1569372"/>
                <a:gd name="connsiteX67" fmla="*/ 242581 w 618526"/>
                <a:gd name="connsiteY67" fmla="*/ 1532414 h 1569372"/>
                <a:gd name="connsiteX68" fmla="*/ 247435 w 618526"/>
                <a:gd name="connsiteY68" fmla="*/ 1519679 h 1569372"/>
                <a:gd name="connsiteX69" fmla="*/ 247435 w 618526"/>
                <a:gd name="connsiteY69" fmla="*/ 1519679 h 1569372"/>
                <a:gd name="connsiteX70" fmla="*/ 249471 w 618526"/>
                <a:gd name="connsiteY70" fmla="*/ 1505822 h 1569372"/>
                <a:gd name="connsiteX71" fmla="*/ 249471 w 618526"/>
                <a:gd name="connsiteY71" fmla="*/ 1504674 h 156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18526" h="1569372">
                  <a:moveTo>
                    <a:pt x="272931" y="-2133"/>
                  </a:moveTo>
                  <a:cubicBezTo>
                    <a:pt x="346626" y="-2107"/>
                    <a:pt x="406359" y="57679"/>
                    <a:pt x="406333" y="131374"/>
                  </a:cubicBezTo>
                  <a:cubicBezTo>
                    <a:pt x="406307" y="205069"/>
                    <a:pt x="346521" y="264802"/>
                    <a:pt x="272826" y="264776"/>
                  </a:cubicBezTo>
                  <a:cubicBezTo>
                    <a:pt x="199132" y="264750"/>
                    <a:pt x="139398" y="204964"/>
                    <a:pt x="139424" y="131270"/>
                  </a:cubicBezTo>
                  <a:cubicBezTo>
                    <a:pt x="139450" y="57575"/>
                    <a:pt x="199236" y="-2159"/>
                    <a:pt x="272931" y="-2133"/>
                  </a:cubicBezTo>
                  <a:close/>
                  <a:moveTo>
                    <a:pt x="249445" y="1504831"/>
                  </a:moveTo>
                  <a:lnTo>
                    <a:pt x="249445" y="1504831"/>
                  </a:lnTo>
                  <a:lnTo>
                    <a:pt x="249445" y="1076857"/>
                  </a:lnTo>
                  <a:lnTo>
                    <a:pt x="296600" y="1076857"/>
                  </a:lnTo>
                  <a:lnTo>
                    <a:pt x="296600" y="1503891"/>
                  </a:lnTo>
                  <a:lnTo>
                    <a:pt x="296600" y="1503891"/>
                  </a:lnTo>
                  <a:cubicBezTo>
                    <a:pt x="296704" y="1536354"/>
                    <a:pt x="321209" y="1563521"/>
                    <a:pt x="353489" y="1566965"/>
                  </a:cubicBezTo>
                  <a:cubicBezTo>
                    <a:pt x="357403" y="1567330"/>
                    <a:pt x="361318" y="1567330"/>
                    <a:pt x="365232" y="1566965"/>
                  </a:cubicBezTo>
                  <a:cubicBezTo>
                    <a:pt x="376375" y="1566052"/>
                    <a:pt x="387075" y="1562163"/>
                    <a:pt x="396208" y="1555743"/>
                  </a:cubicBezTo>
                  <a:cubicBezTo>
                    <a:pt x="384570" y="1549219"/>
                    <a:pt x="374601" y="1539356"/>
                    <a:pt x="364371" y="1525159"/>
                  </a:cubicBezTo>
                  <a:lnTo>
                    <a:pt x="364188" y="1524820"/>
                  </a:lnTo>
                  <a:lnTo>
                    <a:pt x="364188" y="1524611"/>
                  </a:lnTo>
                  <a:lnTo>
                    <a:pt x="364188" y="1524611"/>
                  </a:lnTo>
                  <a:cubicBezTo>
                    <a:pt x="353593" y="1509763"/>
                    <a:pt x="347278" y="1492305"/>
                    <a:pt x="345921" y="1474116"/>
                  </a:cubicBezTo>
                  <a:lnTo>
                    <a:pt x="345921" y="1473959"/>
                  </a:lnTo>
                  <a:cubicBezTo>
                    <a:pt x="345712" y="1470488"/>
                    <a:pt x="345712" y="1466992"/>
                    <a:pt x="345921" y="1463521"/>
                  </a:cubicBezTo>
                  <a:cubicBezTo>
                    <a:pt x="345974" y="1459763"/>
                    <a:pt x="346286" y="1456031"/>
                    <a:pt x="346808" y="1452325"/>
                  </a:cubicBezTo>
                  <a:lnTo>
                    <a:pt x="346991" y="1452012"/>
                  </a:lnTo>
                  <a:lnTo>
                    <a:pt x="346991" y="1451542"/>
                  </a:lnTo>
                  <a:lnTo>
                    <a:pt x="347670" y="1447497"/>
                  </a:lnTo>
                  <a:lnTo>
                    <a:pt x="423765" y="1147081"/>
                  </a:lnTo>
                  <a:lnTo>
                    <a:pt x="423765" y="1076805"/>
                  </a:lnTo>
                  <a:lnTo>
                    <a:pt x="441041" y="1076805"/>
                  </a:lnTo>
                  <a:cubicBezTo>
                    <a:pt x="442476" y="1070959"/>
                    <a:pt x="443860" y="1065192"/>
                    <a:pt x="445008" y="1059320"/>
                  </a:cubicBezTo>
                  <a:cubicBezTo>
                    <a:pt x="454846" y="1010468"/>
                    <a:pt x="477575" y="966653"/>
                    <a:pt x="518076" y="936956"/>
                  </a:cubicBezTo>
                  <a:lnTo>
                    <a:pt x="417267" y="543533"/>
                  </a:lnTo>
                  <a:cubicBezTo>
                    <a:pt x="413954" y="530694"/>
                    <a:pt x="417737" y="520908"/>
                    <a:pt x="424183" y="515141"/>
                  </a:cubicBezTo>
                  <a:cubicBezTo>
                    <a:pt x="426767" y="512871"/>
                    <a:pt x="429820" y="511201"/>
                    <a:pt x="433134" y="510261"/>
                  </a:cubicBezTo>
                  <a:cubicBezTo>
                    <a:pt x="436396" y="509347"/>
                    <a:pt x="439815" y="509191"/>
                    <a:pt x="443129" y="509792"/>
                  </a:cubicBezTo>
                  <a:cubicBezTo>
                    <a:pt x="452236" y="511644"/>
                    <a:pt x="459413" y="518716"/>
                    <a:pt x="461396" y="527798"/>
                  </a:cubicBezTo>
                  <a:lnTo>
                    <a:pt x="463249" y="534426"/>
                  </a:lnTo>
                  <a:lnTo>
                    <a:pt x="536944" y="799457"/>
                  </a:lnTo>
                  <a:lnTo>
                    <a:pt x="537126" y="800083"/>
                  </a:lnTo>
                  <a:cubicBezTo>
                    <a:pt x="544485" y="838731"/>
                    <a:pt x="588822" y="851178"/>
                    <a:pt x="616197" y="830093"/>
                  </a:cubicBezTo>
                  <a:cubicBezTo>
                    <a:pt x="592580" y="782494"/>
                    <a:pt x="589736" y="727223"/>
                    <a:pt x="608369" y="677458"/>
                  </a:cubicBezTo>
                  <a:lnTo>
                    <a:pt x="546939" y="434766"/>
                  </a:lnTo>
                  <a:lnTo>
                    <a:pt x="546939" y="434113"/>
                  </a:lnTo>
                  <a:cubicBezTo>
                    <a:pt x="537439" y="376467"/>
                    <a:pt x="509021" y="340794"/>
                    <a:pt x="465675" y="323649"/>
                  </a:cubicBezTo>
                  <a:cubicBezTo>
                    <a:pt x="456829" y="320178"/>
                    <a:pt x="447722" y="317490"/>
                    <a:pt x="438405" y="315611"/>
                  </a:cubicBezTo>
                  <a:cubicBezTo>
                    <a:pt x="422278" y="312375"/>
                    <a:pt x="405890" y="310810"/>
                    <a:pt x="389449" y="310940"/>
                  </a:cubicBezTo>
                  <a:lnTo>
                    <a:pt x="156595" y="310940"/>
                  </a:lnTo>
                  <a:cubicBezTo>
                    <a:pt x="94148" y="310940"/>
                    <a:pt x="47201" y="330094"/>
                    <a:pt x="20739" y="372657"/>
                  </a:cubicBezTo>
                  <a:cubicBezTo>
                    <a:pt x="15389" y="381400"/>
                    <a:pt x="10979" y="390689"/>
                    <a:pt x="7561" y="400345"/>
                  </a:cubicBezTo>
                  <a:cubicBezTo>
                    <a:pt x="3725" y="411279"/>
                    <a:pt x="854" y="422552"/>
                    <a:pt x="-972" y="434009"/>
                  </a:cubicBezTo>
                  <a:lnTo>
                    <a:pt x="-972" y="434009"/>
                  </a:lnTo>
                  <a:lnTo>
                    <a:pt x="-972" y="434009"/>
                  </a:lnTo>
                  <a:lnTo>
                    <a:pt x="-972" y="434635"/>
                  </a:lnTo>
                  <a:lnTo>
                    <a:pt x="-2329" y="440011"/>
                  </a:lnTo>
                  <a:lnTo>
                    <a:pt x="23218" y="440011"/>
                  </a:lnTo>
                  <a:cubicBezTo>
                    <a:pt x="41929" y="440350"/>
                    <a:pt x="60483" y="443481"/>
                    <a:pt x="78281" y="449301"/>
                  </a:cubicBezTo>
                  <a:cubicBezTo>
                    <a:pt x="122644" y="463627"/>
                    <a:pt x="158291" y="498022"/>
                    <a:pt x="177446" y="539854"/>
                  </a:cubicBezTo>
                  <a:cubicBezTo>
                    <a:pt x="181751" y="549222"/>
                    <a:pt x="185196" y="558956"/>
                    <a:pt x="187727" y="568951"/>
                  </a:cubicBezTo>
                  <a:cubicBezTo>
                    <a:pt x="191459" y="583069"/>
                    <a:pt x="192033" y="597656"/>
                    <a:pt x="192555" y="612166"/>
                  </a:cubicBezTo>
                  <a:lnTo>
                    <a:pt x="192686" y="1008589"/>
                  </a:lnTo>
                  <a:cubicBezTo>
                    <a:pt x="192686" y="1014539"/>
                    <a:pt x="192686" y="1020385"/>
                    <a:pt x="192268" y="1026387"/>
                  </a:cubicBezTo>
                  <a:cubicBezTo>
                    <a:pt x="190129" y="1049430"/>
                    <a:pt x="179429" y="1070855"/>
                    <a:pt x="162284" y="1086408"/>
                  </a:cubicBezTo>
                  <a:cubicBezTo>
                    <a:pt x="151037" y="1096533"/>
                    <a:pt x="137440" y="1103709"/>
                    <a:pt x="122722" y="1107285"/>
                  </a:cubicBezTo>
                  <a:lnTo>
                    <a:pt x="122722" y="1503578"/>
                  </a:lnTo>
                  <a:lnTo>
                    <a:pt x="122722" y="1503578"/>
                  </a:lnTo>
                  <a:cubicBezTo>
                    <a:pt x="122801" y="1536824"/>
                    <a:pt x="148479" y="1564381"/>
                    <a:pt x="181647" y="1566834"/>
                  </a:cubicBezTo>
                  <a:cubicBezTo>
                    <a:pt x="184805" y="1567200"/>
                    <a:pt x="188015" y="1567200"/>
                    <a:pt x="191172" y="1566834"/>
                  </a:cubicBezTo>
                  <a:cubicBezTo>
                    <a:pt x="213092" y="1565008"/>
                    <a:pt x="232534" y="1551986"/>
                    <a:pt x="242581" y="1532414"/>
                  </a:cubicBezTo>
                  <a:lnTo>
                    <a:pt x="242581" y="1532414"/>
                  </a:lnTo>
                  <a:cubicBezTo>
                    <a:pt x="244669" y="1528369"/>
                    <a:pt x="246287" y="1524089"/>
                    <a:pt x="247435" y="1519679"/>
                  </a:cubicBezTo>
                  <a:lnTo>
                    <a:pt x="247435" y="1519679"/>
                  </a:lnTo>
                  <a:cubicBezTo>
                    <a:pt x="248662" y="1515165"/>
                    <a:pt x="249340" y="1510493"/>
                    <a:pt x="249471" y="1505822"/>
                  </a:cubicBezTo>
                  <a:lnTo>
                    <a:pt x="249471" y="1504674"/>
                  </a:lnTo>
                  <a:close/>
                </a:path>
              </a:pathLst>
            </a:custGeom>
            <a:grpFill/>
            <a:ln w="2608" cap="flat">
              <a:noFill/>
              <a:prstDash val="solid"/>
              <a:miter/>
            </a:ln>
          </p:spPr>
          <p:txBody>
            <a:bodyPr rtlCol="0" anchor="ctr"/>
            <a:lstStyle/>
            <a:p>
              <a:endParaRPr lang="es-ES"/>
            </a:p>
          </p:txBody>
        </p:sp>
        <p:sp>
          <p:nvSpPr>
            <p:cNvPr id="74" name="Freeform: Shape 73">
              <a:extLst>
                <a:ext uri="{FF2B5EF4-FFF2-40B4-BE49-F238E27FC236}">
                  <a16:creationId xmlns:a16="http://schemas.microsoft.com/office/drawing/2014/main" id="{978F0DF8-4105-4CE5-A975-15BC737F27FD}"/>
                </a:ext>
              </a:extLst>
            </p:cNvPr>
            <p:cNvSpPr/>
            <p:nvPr/>
          </p:nvSpPr>
          <p:spPr>
            <a:xfrm>
              <a:off x="6722337" y="4133203"/>
              <a:ext cx="682878" cy="1748352"/>
            </a:xfrm>
            <a:custGeom>
              <a:avLst/>
              <a:gdLst>
                <a:gd name="connsiteX0" fmla="*/ 108214 w 682878"/>
                <a:gd name="connsiteY0" fmla="*/ 593298 h 1748352"/>
                <a:gd name="connsiteX1" fmla="*/ 108214 w 682878"/>
                <a:gd name="connsiteY1" fmla="*/ 593298 h 1748352"/>
                <a:gd name="connsiteX2" fmla="*/ 108214 w 682878"/>
                <a:gd name="connsiteY2" fmla="*/ 593298 h 1748352"/>
                <a:gd name="connsiteX3" fmla="*/ 116304 w 682878"/>
                <a:gd name="connsiteY3" fmla="*/ 575866 h 1748352"/>
                <a:gd name="connsiteX4" fmla="*/ 134414 w 682878"/>
                <a:gd name="connsiteY4" fmla="*/ 569159 h 1748352"/>
                <a:gd name="connsiteX5" fmla="*/ 134414 w 682878"/>
                <a:gd name="connsiteY5" fmla="*/ 569159 h 1748352"/>
                <a:gd name="connsiteX6" fmla="*/ 134414 w 682878"/>
                <a:gd name="connsiteY6" fmla="*/ 569159 h 1748352"/>
                <a:gd name="connsiteX7" fmla="*/ 134414 w 682878"/>
                <a:gd name="connsiteY7" fmla="*/ 569159 h 1748352"/>
                <a:gd name="connsiteX8" fmla="*/ 152472 w 682878"/>
                <a:gd name="connsiteY8" fmla="*/ 575840 h 1748352"/>
                <a:gd name="connsiteX9" fmla="*/ 160588 w 682878"/>
                <a:gd name="connsiteY9" fmla="*/ 593324 h 1748352"/>
                <a:gd name="connsiteX10" fmla="*/ 160588 w 682878"/>
                <a:gd name="connsiteY10" fmla="*/ 593324 h 1748352"/>
                <a:gd name="connsiteX11" fmla="*/ 160588 w 682878"/>
                <a:gd name="connsiteY11" fmla="*/ 1669679 h 1748352"/>
                <a:gd name="connsiteX12" fmla="*/ 160588 w 682878"/>
                <a:gd name="connsiteY12" fmla="*/ 1669679 h 1748352"/>
                <a:gd name="connsiteX13" fmla="*/ 236866 w 682878"/>
                <a:gd name="connsiteY13" fmla="*/ 1745591 h 1748352"/>
                <a:gd name="connsiteX14" fmla="*/ 304456 w 682878"/>
                <a:gd name="connsiteY14" fmla="*/ 1704099 h 1748352"/>
                <a:gd name="connsiteX15" fmla="*/ 310327 w 682878"/>
                <a:gd name="connsiteY15" fmla="*/ 1688754 h 1748352"/>
                <a:gd name="connsiteX16" fmla="*/ 312728 w 682878"/>
                <a:gd name="connsiteY16" fmla="*/ 1672053 h 1748352"/>
                <a:gd name="connsiteX17" fmla="*/ 312728 w 682878"/>
                <a:gd name="connsiteY17" fmla="*/ 1670748 h 1748352"/>
                <a:gd name="connsiteX18" fmla="*/ 312728 w 682878"/>
                <a:gd name="connsiteY18" fmla="*/ 1670748 h 1748352"/>
                <a:gd name="connsiteX19" fmla="*/ 312728 w 682878"/>
                <a:gd name="connsiteY19" fmla="*/ 1090818 h 1748352"/>
                <a:gd name="connsiteX20" fmla="*/ 360797 w 682878"/>
                <a:gd name="connsiteY20" fmla="*/ 1077326 h 1748352"/>
                <a:gd name="connsiteX21" fmla="*/ 361892 w 682878"/>
                <a:gd name="connsiteY21" fmla="*/ 1078944 h 1748352"/>
                <a:gd name="connsiteX22" fmla="*/ 361892 w 682878"/>
                <a:gd name="connsiteY22" fmla="*/ 1078944 h 1748352"/>
                <a:gd name="connsiteX23" fmla="*/ 365207 w 682878"/>
                <a:gd name="connsiteY23" fmla="*/ 1090713 h 1748352"/>
                <a:gd name="connsiteX24" fmla="*/ 365207 w 682878"/>
                <a:gd name="connsiteY24" fmla="*/ 1090713 h 1748352"/>
                <a:gd name="connsiteX25" fmla="*/ 365207 w 682878"/>
                <a:gd name="connsiteY25" fmla="*/ 1670670 h 1748352"/>
                <a:gd name="connsiteX26" fmla="*/ 365207 w 682878"/>
                <a:gd name="connsiteY26" fmla="*/ 1670670 h 1748352"/>
                <a:gd name="connsiteX27" fmla="*/ 441851 w 682878"/>
                <a:gd name="connsiteY27" fmla="*/ 1746218 h 1748352"/>
                <a:gd name="connsiteX28" fmla="*/ 517398 w 682878"/>
                <a:gd name="connsiteY28" fmla="*/ 1669548 h 1748352"/>
                <a:gd name="connsiteX29" fmla="*/ 517398 w 682878"/>
                <a:gd name="connsiteY29" fmla="*/ 1669548 h 1748352"/>
                <a:gd name="connsiteX30" fmla="*/ 517398 w 682878"/>
                <a:gd name="connsiteY30" fmla="*/ 593246 h 1748352"/>
                <a:gd name="connsiteX31" fmla="*/ 517398 w 682878"/>
                <a:gd name="connsiteY31" fmla="*/ 593246 h 1748352"/>
                <a:gd name="connsiteX32" fmla="*/ 525488 w 682878"/>
                <a:gd name="connsiteY32" fmla="*/ 575840 h 1748352"/>
                <a:gd name="connsiteX33" fmla="*/ 543598 w 682878"/>
                <a:gd name="connsiteY33" fmla="*/ 569107 h 1748352"/>
                <a:gd name="connsiteX34" fmla="*/ 543598 w 682878"/>
                <a:gd name="connsiteY34" fmla="*/ 569107 h 1748352"/>
                <a:gd name="connsiteX35" fmla="*/ 543598 w 682878"/>
                <a:gd name="connsiteY35" fmla="*/ 569107 h 1748352"/>
                <a:gd name="connsiteX36" fmla="*/ 543598 w 682878"/>
                <a:gd name="connsiteY36" fmla="*/ 569107 h 1748352"/>
                <a:gd name="connsiteX37" fmla="*/ 561709 w 682878"/>
                <a:gd name="connsiteY37" fmla="*/ 575788 h 1748352"/>
                <a:gd name="connsiteX38" fmla="*/ 569746 w 682878"/>
                <a:gd name="connsiteY38" fmla="*/ 593272 h 1748352"/>
                <a:gd name="connsiteX39" fmla="*/ 569746 w 682878"/>
                <a:gd name="connsiteY39" fmla="*/ 593272 h 1748352"/>
                <a:gd name="connsiteX40" fmla="*/ 569746 w 682878"/>
                <a:gd name="connsiteY40" fmla="*/ 920802 h 1748352"/>
                <a:gd name="connsiteX41" fmla="*/ 569746 w 682878"/>
                <a:gd name="connsiteY41" fmla="*/ 920802 h 1748352"/>
                <a:gd name="connsiteX42" fmla="*/ 627419 w 682878"/>
                <a:gd name="connsiteY42" fmla="*/ 973882 h 1748352"/>
                <a:gd name="connsiteX43" fmla="*/ 680550 w 682878"/>
                <a:gd name="connsiteY43" fmla="*/ 919185 h 1748352"/>
                <a:gd name="connsiteX44" fmla="*/ 680550 w 682878"/>
                <a:gd name="connsiteY44" fmla="*/ 919185 h 1748352"/>
                <a:gd name="connsiteX45" fmla="*/ 680368 w 682878"/>
                <a:gd name="connsiteY45" fmla="*/ 477693 h 1748352"/>
                <a:gd name="connsiteX46" fmla="*/ 573765 w 682878"/>
                <a:gd name="connsiteY46" fmla="*/ 350084 h 1748352"/>
                <a:gd name="connsiteX47" fmla="*/ 543442 w 682878"/>
                <a:gd name="connsiteY47" fmla="*/ 346665 h 1748352"/>
                <a:gd name="connsiteX48" fmla="*/ 134596 w 682878"/>
                <a:gd name="connsiteY48" fmla="*/ 346665 h 1748352"/>
                <a:gd name="connsiteX49" fmla="*/ 13042 w 682878"/>
                <a:gd name="connsiteY49" fmla="*/ 420673 h 1748352"/>
                <a:gd name="connsiteX50" fmla="*/ 2342 w 682878"/>
                <a:gd name="connsiteY50" fmla="*/ 447761 h 1748352"/>
                <a:gd name="connsiteX51" fmla="*/ -2329 w 682878"/>
                <a:gd name="connsiteY51" fmla="*/ 477249 h 1748352"/>
                <a:gd name="connsiteX52" fmla="*/ -2329 w 682878"/>
                <a:gd name="connsiteY52" fmla="*/ 477693 h 1748352"/>
                <a:gd name="connsiteX53" fmla="*/ -2329 w 682878"/>
                <a:gd name="connsiteY53" fmla="*/ 480825 h 1748352"/>
                <a:gd name="connsiteX54" fmla="*/ -2329 w 682878"/>
                <a:gd name="connsiteY54" fmla="*/ 483826 h 1748352"/>
                <a:gd name="connsiteX55" fmla="*/ -2329 w 682878"/>
                <a:gd name="connsiteY55" fmla="*/ 483826 h 1748352"/>
                <a:gd name="connsiteX56" fmla="*/ -2329 w 682878"/>
                <a:gd name="connsiteY56" fmla="*/ 919185 h 1748352"/>
                <a:gd name="connsiteX57" fmla="*/ -2329 w 682878"/>
                <a:gd name="connsiteY57" fmla="*/ 919185 h 1748352"/>
                <a:gd name="connsiteX58" fmla="*/ 53412 w 682878"/>
                <a:gd name="connsiteY58" fmla="*/ 974404 h 1748352"/>
                <a:gd name="connsiteX59" fmla="*/ 102446 w 682878"/>
                <a:gd name="connsiteY59" fmla="*/ 944367 h 1748352"/>
                <a:gd name="connsiteX60" fmla="*/ 106727 w 682878"/>
                <a:gd name="connsiteY60" fmla="*/ 933224 h 1748352"/>
                <a:gd name="connsiteX61" fmla="*/ 108553 w 682878"/>
                <a:gd name="connsiteY61" fmla="*/ 921325 h 1748352"/>
                <a:gd name="connsiteX62" fmla="*/ 108553 w 682878"/>
                <a:gd name="connsiteY62" fmla="*/ 593246 h 1748352"/>
                <a:gd name="connsiteX63" fmla="*/ 339163 w 682878"/>
                <a:gd name="connsiteY63" fmla="*/ -2133 h 1748352"/>
                <a:gd name="connsiteX64" fmla="*/ 487910 w 682878"/>
                <a:gd name="connsiteY64" fmla="*/ 146614 h 1748352"/>
                <a:gd name="connsiteX65" fmla="*/ 339163 w 682878"/>
                <a:gd name="connsiteY65" fmla="*/ 295361 h 1748352"/>
                <a:gd name="connsiteX66" fmla="*/ 190416 w 682878"/>
                <a:gd name="connsiteY66" fmla="*/ 146614 h 1748352"/>
                <a:gd name="connsiteX67" fmla="*/ 190416 w 682878"/>
                <a:gd name="connsiteY67" fmla="*/ 146483 h 1748352"/>
                <a:gd name="connsiteX68" fmla="*/ 339163 w 682878"/>
                <a:gd name="connsiteY68" fmla="*/ -2133 h 174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2878" h="1748352">
                  <a:moveTo>
                    <a:pt x="108214" y="593298"/>
                  </a:moveTo>
                  <a:lnTo>
                    <a:pt x="108214" y="593298"/>
                  </a:lnTo>
                  <a:lnTo>
                    <a:pt x="108214" y="593298"/>
                  </a:lnTo>
                  <a:cubicBezTo>
                    <a:pt x="108266" y="586592"/>
                    <a:pt x="111214" y="580250"/>
                    <a:pt x="116304" y="575866"/>
                  </a:cubicBezTo>
                  <a:cubicBezTo>
                    <a:pt x="121339" y="571508"/>
                    <a:pt x="127760" y="569133"/>
                    <a:pt x="134414" y="569159"/>
                  </a:cubicBezTo>
                  <a:lnTo>
                    <a:pt x="134414" y="569159"/>
                  </a:lnTo>
                  <a:lnTo>
                    <a:pt x="134414" y="569159"/>
                  </a:lnTo>
                  <a:lnTo>
                    <a:pt x="134414" y="569159"/>
                  </a:lnTo>
                  <a:cubicBezTo>
                    <a:pt x="141043" y="569107"/>
                    <a:pt x="147488" y="571482"/>
                    <a:pt x="152472" y="575840"/>
                  </a:cubicBezTo>
                  <a:cubicBezTo>
                    <a:pt x="157587" y="580198"/>
                    <a:pt x="160562" y="586592"/>
                    <a:pt x="160588" y="593324"/>
                  </a:cubicBezTo>
                  <a:lnTo>
                    <a:pt x="160588" y="593324"/>
                  </a:lnTo>
                  <a:lnTo>
                    <a:pt x="160588" y="1669679"/>
                  </a:lnTo>
                  <a:lnTo>
                    <a:pt x="160588" y="1669679"/>
                  </a:lnTo>
                  <a:cubicBezTo>
                    <a:pt x="160692" y="1711693"/>
                    <a:pt x="194853" y="1745696"/>
                    <a:pt x="236866" y="1745591"/>
                  </a:cubicBezTo>
                  <a:cubicBezTo>
                    <a:pt x="265390" y="1745513"/>
                    <a:pt x="291485" y="1729490"/>
                    <a:pt x="304456" y="1704099"/>
                  </a:cubicBezTo>
                  <a:cubicBezTo>
                    <a:pt x="306961" y="1699219"/>
                    <a:pt x="308944" y="1694078"/>
                    <a:pt x="310327" y="1688754"/>
                  </a:cubicBezTo>
                  <a:cubicBezTo>
                    <a:pt x="311737" y="1683301"/>
                    <a:pt x="312544" y="1677690"/>
                    <a:pt x="312728" y="1672053"/>
                  </a:cubicBezTo>
                  <a:lnTo>
                    <a:pt x="312728" y="1670748"/>
                  </a:lnTo>
                  <a:lnTo>
                    <a:pt x="312728" y="1670748"/>
                  </a:lnTo>
                  <a:lnTo>
                    <a:pt x="312728" y="1090818"/>
                  </a:lnTo>
                  <a:cubicBezTo>
                    <a:pt x="312728" y="1064043"/>
                    <a:pt x="347879" y="1059372"/>
                    <a:pt x="360797" y="1077326"/>
                  </a:cubicBezTo>
                  <a:cubicBezTo>
                    <a:pt x="361110" y="1077796"/>
                    <a:pt x="361527" y="1078344"/>
                    <a:pt x="361892" y="1078944"/>
                  </a:cubicBezTo>
                  <a:lnTo>
                    <a:pt x="361892" y="1078944"/>
                  </a:lnTo>
                  <a:cubicBezTo>
                    <a:pt x="364032" y="1082493"/>
                    <a:pt x="365181" y="1086564"/>
                    <a:pt x="365207" y="1090713"/>
                  </a:cubicBezTo>
                  <a:lnTo>
                    <a:pt x="365207" y="1090713"/>
                  </a:lnTo>
                  <a:lnTo>
                    <a:pt x="365207" y="1670670"/>
                  </a:lnTo>
                  <a:lnTo>
                    <a:pt x="365207" y="1670670"/>
                  </a:lnTo>
                  <a:cubicBezTo>
                    <a:pt x="365520" y="1712685"/>
                    <a:pt x="399836" y="1746505"/>
                    <a:pt x="441851" y="1746218"/>
                  </a:cubicBezTo>
                  <a:cubicBezTo>
                    <a:pt x="483891" y="1745905"/>
                    <a:pt x="517711" y="1711562"/>
                    <a:pt x="517398" y="1669548"/>
                  </a:cubicBezTo>
                  <a:lnTo>
                    <a:pt x="517398" y="1669548"/>
                  </a:lnTo>
                  <a:lnTo>
                    <a:pt x="517398" y="593246"/>
                  </a:lnTo>
                  <a:lnTo>
                    <a:pt x="517398" y="593246"/>
                  </a:lnTo>
                  <a:cubicBezTo>
                    <a:pt x="517450" y="586540"/>
                    <a:pt x="520400" y="580198"/>
                    <a:pt x="525488" y="575840"/>
                  </a:cubicBezTo>
                  <a:cubicBezTo>
                    <a:pt x="530498" y="571456"/>
                    <a:pt x="536944" y="569055"/>
                    <a:pt x="543598" y="569107"/>
                  </a:cubicBezTo>
                  <a:lnTo>
                    <a:pt x="543598" y="569107"/>
                  </a:lnTo>
                  <a:lnTo>
                    <a:pt x="543598" y="569107"/>
                  </a:lnTo>
                  <a:lnTo>
                    <a:pt x="543598" y="569107"/>
                  </a:lnTo>
                  <a:cubicBezTo>
                    <a:pt x="550253" y="569055"/>
                    <a:pt x="556698" y="571430"/>
                    <a:pt x="561709" y="575788"/>
                  </a:cubicBezTo>
                  <a:cubicBezTo>
                    <a:pt x="566798" y="580172"/>
                    <a:pt x="569721" y="586566"/>
                    <a:pt x="569746" y="593272"/>
                  </a:cubicBezTo>
                  <a:lnTo>
                    <a:pt x="569746" y="593272"/>
                  </a:lnTo>
                  <a:lnTo>
                    <a:pt x="569746" y="920802"/>
                  </a:lnTo>
                  <a:lnTo>
                    <a:pt x="569746" y="920802"/>
                  </a:lnTo>
                  <a:cubicBezTo>
                    <a:pt x="571026" y="951387"/>
                    <a:pt x="596835" y="975160"/>
                    <a:pt x="627419" y="973882"/>
                  </a:cubicBezTo>
                  <a:cubicBezTo>
                    <a:pt x="656856" y="972655"/>
                    <a:pt x="680185" y="948621"/>
                    <a:pt x="680550" y="919185"/>
                  </a:cubicBezTo>
                  <a:lnTo>
                    <a:pt x="680550" y="919185"/>
                  </a:lnTo>
                  <a:lnTo>
                    <a:pt x="680368" y="477693"/>
                  </a:lnTo>
                  <a:cubicBezTo>
                    <a:pt x="677183" y="416185"/>
                    <a:pt x="633734" y="364176"/>
                    <a:pt x="573765" y="350084"/>
                  </a:cubicBezTo>
                  <a:cubicBezTo>
                    <a:pt x="563823" y="347814"/>
                    <a:pt x="553645" y="346665"/>
                    <a:pt x="543442" y="346665"/>
                  </a:cubicBezTo>
                  <a:lnTo>
                    <a:pt x="134596" y="346665"/>
                  </a:lnTo>
                  <a:cubicBezTo>
                    <a:pt x="83475" y="346796"/>
                    <a:pt x="36633" y="375319"/>
                    <a:pt x="13042" y="420673"/>
                  </a:cubicBezTo>
                  <a:cubicBezTo>
                    <a:pt x="8501" y="429285"/>
                    <a:pt x="4926" y="438367"/>
                    <a:pt x="2342" y="447761"/>
                  </a:cubicBezTo>
                  <a:cubicBezTo>
                    <a:pt x="-267" y="457391"/>
                    <a:pt x="-1833" y="467281"/>
                    <a:pt x="-2329" y="477249"/>
                  </a:cubicBezTo>
                  <a:lnTo>
                    <a:pt x="-2329" y="477693"/>
                  </a:lnTo>
                  <a:lnTo>
                    <a:pt x="-2329" y="480825"/>
                  </a:lnTo>
                  <a:lnTo>
                    <a:pt x="-2329" y="483826"/>
                  </a:lnTo>
                  <a:lnTo>
                    <a:pt x="-2329" y="483826"/>
                  </a:lnTo>
                  <a:lnTo>
                    <a:pt x="-2329" y="919185"/>
                  </a:lnTo>
                  <a:lnTo>
                    <a:pt x="-2329" y="919185"/>
                  </a:lnTo>
                  <a:cubicBezTo>
                    <a:pt x="-2172" y="949821"/>
                    <a:pt x="22775" y="974534"/>
                    <a:pt x="53412" y="974404"/>
                  </a:cubicBezTo>
                  <a:cubicBezTo>
                    <a:pt x="74080" y="974299"/>
                    <a:pt x="92974" y="962713"/>
                    <a:pt x="102446" y="944367"/>
                  </a:cubicBezTo>
                  <a:cubicBezTo>
                    <a:pt x="104247" y="940818"/>
                    <a:pt x="105682" y="937086"/>
                    <a:pt x="106727" y="933224"/>
                  </a:cubicBezTo>
                  <a:cubicBezTo>
                    <a:pt x="107770" y="929336"/>
                    <a:pt x="108370" y="925343"/>
                    <a:pt x="108553" y="921325"/>
                  </a:cubicBezTo>
                  <a:lnTo>
                    <a:pt x="108553" y="593246"/>
                  </a:lnTo>
                  <a:close/>
                  <a:moveTo>
                    <a:pt x="339163" y="-2133"/>
                  </a:moveTo>
                  <a:cubicBezTo>
                    <a:pt x="421313" y="-2133"/>
                    <a:pt x="487910" y="64464"/>
                    <a:pt x="487910" y="146614"/>
                  </a:cubicBezTo>
                  <a:cubicBezTo>
                    <a:pt x="487910" y="228764"/>
                    <a:pt x="421313" y="295361"/>
                    <a:pt x="339163" y="295361"/>
                  </a:cubicBezTo>
                  <a:cubicBezTo>
                    <a:pt x="257013" y="295361"/>
                    <a:pt x="190416" y="228764"/>
                    <a:pt x="190416" y="146614"/>
                  </a:cubicBezTo>
                  <a:cubicBezTo>
                    <a:pt x="190416" y="146561"/>
                    <a:pt x="190416" y="146535"/>
                    <a:pt x="190416" y="146483"/>
                  </a:cubicBezTo>
                  <a:cubicBezTo>
                    <a:pt x="190494" y="64385"/>
                    <a:pt x="257065" y="-2133"/>
                    <a:pt x="339163" y="-2133"/>
                  </a:cubicBezTo>
                  <a:close/>
                </a:path>
              </a:pathLst>
            </a:custGeom>
            <a:grpFill/>
            <a:ln w="2608" cap="flat">
              <a:noFill/>
              <a:prstDash val="solid"/>
              <a:miter/>
            </a:ln>
          </p:spPr>
          <p:txBody>
            <a:bodyPr rtlCol="0" anchor="ctr"/>
            <a:lstStyle/>
            <a:p>
              <a:endParaRPr lang="es-ES"/>
            </a:p>
          </p:txBody>
        </p:sp>
        <p:sp>
          <p:nvSpPr>
            <p:cNvPr id="75" name="Freeform: Shape 74">
              <a:extLst>
                <a:ext uri="{FF2B5EF4-FFF2-40B4-BE49-F238E27FC236}">
                  <a16:creationId xmlns:a16="http://schemas.microsoft.com/office/drawing/2014/main" id="{EC51705E-CE9D-461B-91AB-39007B3BE0B4}"/>
                </a:ext>
              </a:extLst>
            </p:cNvPr>
            <p:cNvSpPr/>
            <p:nvPr/>
          </p:nvSpPr>
          <p:spPr>
            <a:xfrm>
              <a:off x="4560835" y="4203479"/>
              <a:ext cx="528886" cy="1326588"/>
            </a:xfrm>
            <a:custGeom>
              <a:avLst/>
              <a:gdLst>
                <a:gd name="connsiteX0" fmla="*/ 289867 w 528886"/>
                <a:gd name="connsiteY0" fmla="*/ -2133 h 1326588"/>
                <a:gd name="connsiteX1" fmla="*/ 402680 w 528886"/>
                <a:gd name="connsiteY1" fmla="*/ 110679 h 1326588"/>
                <a:gd name="connsiteX2" fmla="*/ 289867 w 528886"/>
                <a:gd name="connsiteY2" fmla="*/ 223493 h 1326588"/>
                <a:gd name="connsiteX3" fmla="*/ 177054 w 528886"/>
                <a:gd name="connsiteY3" fmla="*/ 110679 h 1326588"/>
                <a:gd name="connsiteX4" fmla="*/ 289867 w 528886"/>
                <a:gd name="connsiteY4" fmla="*/ -2133 h 1326588"/>
                <a:gd name="connsiteX5" fmla="*/ 269930 w 528886"/>
                <a:gd name="connsiteY5" fmla="*/ 1102483 h 1326588"/>
                <a:gd name="connsiteX6" fmla="*/ 269930 w 528886"/>
                <a:gd name="connsiteY6" fmla="*/ 909947 h 1326588"/>
                <a:gd name="connsiteX7" fmla="*/ 309909 w 528886"/>
                <a:gd name="connsiteY7" fmla="*/ 909947 h 1326588"/>
                <a:gd name="connsiteX8" fmla="*/ 309909 w 528886"/>
                <a:gd name="connsiteY8" fmla="*/ 1270932 h 1326588"/>
                <a:gd name="connsiteX9" fmla="*/ 309909 w 528886"/>
                <a:gd name="connsiteY9" fmla="*/ 1270932 h 1326588"/>
                <a:gd name="connsiteX10" fmla="*/ 357977 w 528886"/>
                <a:gd name="connsiteY10" fmla="*/ 1324220 h 1326588"/>
                <a:gd name="connsiteX11" fmla="*/ 367920 w 528886"/>
                <a:gd name="connsiteY11" fmla="*/ 1324220 h 1326588"/>
                <a:gd name="connsiteX12" fmla="*/ 417033 w 528886"/>
                <a:gd name="connsiteY12" fmla="*/ 1272576 h 1326588"/>
                <a:gd name="connsiteX13" fmla="*/ 417033 w 528886"/>
                <a:gd name="connsiteY13" fmla="*/ 1271611 h 1326588"/>
                <a:gd name="connsiteX14" fmla="*/ 417033 w 528886"/>
                <a:gd name="connsiteY14" fmla="*/ 1271611 h 1326588"/>
                <a:gd name="connsiteX15" fmla="*/ 417033 w 528886"/>
                <a:gd name="connsiteY15" fmla="*/ 959190 h 1326588"/>
                <a:gd name="connsiteX16" fmla="*/ 417033 w 528886"/>
                <a:gd name="connsiteY16" fmla="*/ 958146 h 1326588"/>
                <a:gd name="connsiteX17" fmla="*/ 416824 w 528886"/>
                <a:gd name="connsiteY17" fmla="*/ 948204 h 1326588"/>
                <a:gd name="connsiteX18" fmla="*/ 416824 w 528886"/>
                <a:gd name="connsiteY18" fmla="*/ 553685 h 1326588"/>
                <a:gd name="connsiteX19" fmla="*/ 418207 w 528886"/>
                <a:gd name="connsiteY19" fmla="*/ 524849 h 1326588"/>
                <a:gd name="connsiteX20" fmla="*/ 422852 w 528886"/>
                <a:gd name="connsiteY20" fmla="*/ 501806 h 1326588"/>
                <a:gd name="connsiteX21" fmla="*/ 411970 w 528886"/>
                <a:gd name="connsiteY21" fmla="*/ 459165 h 1326588"/>
                <a:gd name="connsiteX22" fmla="*/ 417790 w 528886"/>
                <a:gd name="connsiteY22" fmla="*/ 435235 h 1326588"/>
                <a:gd name="connsiteX23" fmla="*/ 425331 w 528886"/>
                <a:gd name="connsiteY23" fmla="*/ 431086 h 1326588"/>
                <a:gd name="connsiteX24" fmla="*/ 433786 w 528886"/>
                <a:gd name="connsiteY24" fmla="*/ 430668 h 1326588"/>
                <a:gd name="connsiteX25" fmla="*/ 449444 w 528886"/>
                <a:gd name="connsiteY25" fmla="*/ 445909 h 1326588"/>
                <a:gd name="connsiteX26" fmla="*/ 449444 w 528886"/>
                <a:gd name="connsiteY26" fmla="*/ 446300 h 1326588"/>
                <a:gd name="connsiteX27" fmla="*/ 513248 w 528886"/>
                <a:gd name="connsiteY27" fmla="*/ 392464 h 1326588"/>
                <a:gd name="connsiteX28" fmla="*/ 526557 w 528886"/>
                <a:gd name="connsiteY28" fmla="*/ 386723 h 1326588"/>
                <a:gd name="connsiteX29" fmla="*/ 521651 w 528886"/>
                <a:gd name="connsiteY29" fmla="*/ 367333 h 1326588"/>
                <a:gd name="connsiteX30" fmla="*/ 521495 w 528886"/>
                <a:gd name="connsiteY30" fmla="*/ 366786 h 1326588"/>
                <a:gd name="connsiteX31" fmla="*/ 452889 w 528886"/>
                <a:gd name="connsiteY31" fmla="*/ 273388 h 1326588"/>
                <a:gd name="connsiteX32" fmla="*/ 429767 w 528886"/>
                <a:gd name="connsiteY32" fmla="*/ 266577 h 1326588"/>
                <a:gd name="connsiteX33" fmla="*/ 388379 w 528886"/>
                <a:gd name="connsiteY33" fmla="*/ 262611 h 1326588"/>
                <a:gd name="connsiteX34" fmla="*/ 388379 w 528886"/>
                <a:gd name="connsiteY34" fmla="*/ 262611 h 1326588"/>
                <a:gd name="connsiteX35" fmla="*/ 388379 w 528886"/>
                <a:gd name="connsiteY35" fmla="*/ 262611 h 1326588"/>
                <a:gd name="connsiteX36" fmla="*/ 388379 w 528886"/>
                <a:gd name="connsiteY36" fmla="*/ 262611 h 1326588"/>
                <a:gd name="connsiteX37" fmla="*/ 362101 w 528886"/>
                <a:gd name="connsiteY37" fmla="*/ 262611 h 1326588"/>
                <a:gd name="connsiteX38" fmla="*/ 362101 w 528886"/>
                <a:gd name="connsiteY38" fmla="*/ 262611 h 1326588"/>
                <a:gd name="connsiteX39" fmla="*/ 191407 w 528886"/>
                <a:gd name="connsiteY39" fmla="*/ 262611 h 1326588"/>
                <a:gd name="connsiteX40" fmla="*/ 76585 w 528886"/>
                <a:gd name="connsiteY40" fmla="*/ 314803 h 1326588"/>
                <a:gd name="connsiteX41" fmla="*/ 65468 w 528886"/>
                <a:gd name="connsiteY41" fmla="*/ 338289 h 1326588"/>
                <a:gd name="connsiteX42" fmla="*/ 58239 w 528886"/>
                <a:gd name="connsiteY42" fmla="*/ 366812 h 1326588"/>
                <a:gd name="connsiteX43" fmla="*/ 58239 w 528886"/>
                <a:gd name="connsiteY43" fmla="*/ 366812 h 1326588"/>
                <a:gd name="connsiteX44" fmla="*/ 58239 w 528886"/>
                <a:gd name="connsiteY44" fmla="*/ 366812 h 1326588"/>
                <a:gd name="connsiteX45" fmla="*/ 58239 w 528886"/>
                <a:gd name="connsiteY45" fmla="*/ 367333 h 1326588"/>
                <a:gd name="connsiteX46" fmla="*/ 35718 w 528886"/>
                <a:gd name="connsiteY46" fmla="*/ 456295 h 1326588"/>
                <a:gd name="connsiteX47" fmla="*/ -2329 w 528886"/>
                <a:gd name="connsiteY47" fmla="*/ 694159 h 1326588"/>
                <a:gd name="connsiteX48" fmla="*/ 8109 w 528886"/>
                <a:gd name="connsiteY48" fmla="*/ 694159 h 1326588"/>
                <a:gd name="connsiteX49" fmla="*/ 8109 w 528886"/>
                <a:gd name="connsiteY49" fmla="*/ 693976 h 1326588"/>
                <a:gd name="connsiteX50" fmla="*/ 8291 w 528886"/>
                <a:gd name="connsiteY50" fmla="*/ 693976 h 1326588"/>
                <a:gd name="connsiteX51" fmla="*/ 8291 w 528886"/>
                <a:gd name="connsiteY51" fmla="*/ 694159 h 1326588"/>
                <a:gd name="connsiteX52" fmla="*/ 55082 w 528886"/>
                <a:gd name="connsiteY52" fmla="*/ 697656 h 1326588"/>
                <a:gd name="connsiteX53" fmla="*/ 59231 w 528886"/>
                <a:gd name="connsiteY53" fmla="*/ 692776 h 1326588"/>
                <a:gd name="connsiteX54" fmla="*/ 63719 w 528886"/>
                <a:gd name="connsiteY54" fmla="*/ 684947 h 1326588"/>
                <a:gd name="connsiteX55" fmla="*/ 66512 w 528886"/>
                <a:gd name="connsiteY55" fmla="*/ 676101 h 1326588"/>
                <a:gd name="connsiteX56" fmla="*/ 66512 w 528886"/>
                <a:gd name="connsiteY56" fmla="*/ 676101 h 1326588"/>
                <a:gd name="connsiteX57" fmla="*/ 66668 w 528886"/>
                <a:gd name="connsiteY57" fmla="*/ 675579 h 1326588"/>
                <a:gd name="connsiteX58" fmla="*/ 130499 w 528886"/>
                <a:gd name="connsiteY58" fmla="*/ 445935 h 1326588"/>
                <a:gd name="connsiteX59" fmla="*/ 130499 w 528886"/>
                <a:gd name="connsiteY59" fmla="*/ 445935 h 1326588"/>
                <a:gd name="connsiteX60" fmla="*/ 146157 w 528886"/>
                <a:gd name="connsiteY60" fmla="*/ 430747 h 1326588"/>
                <a:gd name="connsiteX61" fmla="*/ 146157 w 528886"/>
                <a:gd name="connsiteY61" fmla="*/ 430747 h 1326588"/>
                <a:gd name="connsiteX62" fmla="*/ 162075 w 528886"/>
                <a:gd name="connsiteY62" fmla="*/ 435183 h 1326588"/>
                <a:gd name="connsiteX63" fmla="*/ 168129 w 528886"/>
                <a:gd name="connsiteY63" fmla="*/ 458460 h 1326588"/>
                <a:gd name="connsiteX64" fmla="*/ 103333 w 528886"/>
                <a:gd name="connsiteY64" fmla="*/ 711200 h 1326588"/>
                <a:gd name="connsiteX65" fmla="*/ 106151 w 528886"/>
                <a:gd name="connsiteY65" fmla="*/ 712426 h 1326588"/>
                <a:gd name="connsiteX66" fmla="*/ 120322 w 528886"/>
                <a:gd name="connsiteY66" fmla="*/ 719577 h 1326588"/>
                <a:gd name="connsiteX67" fmla="*/ 204534 w 528886"/>
                <a:gd name="connsiteY67" fmla="*/ 842567 h 1326588"/>
                <a:gd name="connsiteX68" fmla="*/ 208396 w 528886"/>
                <a:gd name="connsiteY68" fmla="*/ 859660 h 1326588"/>
                <a:gd name="connsiteX69" fmla="*/ 269903 w 528886"/>
                <a:gd name="connsiteY69" fmla="*/ 1102352 h 132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28886" h="1326588">
                  <a:moveTo>
                    <a:pt x="289867" y="-2133"/>
                  </a:moveTo>
                  <a:cubicBezTo>
                    <a:pt x="352184" y="-2133"/>
                    <a:pt x="402680" y="48363"/>
                    <a:pt x="402680" y="110679"/>
                  </a:cubicBezTo>
                  <a:cubicBezTo>
                    <a:pt x="402680" y="172997"/>
                    <a:pt x="352184" y="223493"/>
                    <a:pt x="289867" y="223493"/>
                  </a:cubicBezTo>
                  <a:cubicBezTo>
                    <a:pt x="227550" y="223493"/>
                    <a:pt x="177054" y="172997"/>
                    <a:pt x="177054" y="110679"/>
                  </a:cubicBezTo>
                  <a:cubicBezTo>
                    <a:pt x="177054" y="48363"/>
                    <a:pt x="227550" y="-2133"/>
                    <a:pt x="289867" y="-2133"/>
                  </a:cubicBezTo>
                  <a:close/>
                  <a:moveTo>
                    <a:pt x="269930" y="1102483"/>
                  </a:moveTo>
                  <a:lnTo>
                    <a:pt x="269930" y="909947"/>
                  </a:lnTo>
                  <a:lnTo>
                    <a:pt x="309909" y="909947"/>
                  </a:lnTo>
                  <a:lnTo>
                    <a:pt x="309909" y="1270932"/>
                  </a:lnTo>
                  <a:lnTo>
                    <a:pt x="309909" y="1270932"/>
                  </a:lnTo>
                  <a:cubicBezTo>
                    <a:pt x="309987" y="1298359"/>
                    <a:pt x="330707" y="1321324"/>
                    <a:pt x="357977" y="1324220"/>
                  </a:cubicBezTo>
                  <a:cubicBezTo>
                    <a:pt x="361292" y="1324533"/>
                    <a:pt x="364606" y="1324533"/>
                    <a:pt x="367920" y="1324220"/>
                  </a:cubicBezTo>
                  <a:cubicBezTo>
                    <a:pt x="395034" y="1322002"/>
                    <a:pt x="416171" y="1299768"/>
                    <a:pt x="417033" y="1272576"/>
                  </a:cubicBezTo>
                  <a:lnTo>
                    <a:pt x="417033" y="1271611"/>
                  </a:lnTo>
                  <a:lnTo>
                    <a:pt x="417033" y="1271611"/>
                  </a:lnTo>
                  <a:lnTo>
                    <a:pt x="417033" y="959190"/>
                  </a:lnTo>
                  <a:lnTo>
                    <a:pt x="417033" y="958146"/>
                  </a:lnTo>
                  <a:cubicBezTo>
                    <a:pt x="416798" y="954832"/>
                    <a:pt x="416719" y="951518"/>
                    <a:pt x="416824" y="948204"/>
                  </a:cubicBezTo>
                  <a:lnTo>
                    <a:pt x="416824" y="553685"/>
                  </a:lnTo>
                  <a:cubicBezTo>
                    <a:pt x="416719" y="544055"/>
                    <a:pt x="417190" y="534426"/>
                    <a:pt x="418207" y="524849"/>
                  </a:cubicBezTo>
                  <a:cubicBezTo>
                    <a:pt x="419198" y="517072"/>
                    <a:pt x="420738" y="509374"/>
                    <a:pt x="422852" y="501806"/>
                  </a:cubicBezTo>
                  <a:lnTo>
                    <a:pt x="411970" y="459165"/>
                  </a:lnTo>
                  <a:cubicBezTo>
                    <a:pt x="409152" y="448335"/>
                    <a:pt x="412335" y="440089"/>
                    <a:pt x="417790" y="435235"/>
                  </a:cubicBezTo>
                  <a:cubicBezTo>
                    <a:pt x="419955" y="433278"/>
                    <a:pt x="422539" y="431869"/>
                    <a:pt x="425331" y="431086"/>
                  </a:cubicBezTo>
                  <a:cubicBezTo>
                    <a:pt x="428071" y="430303"/>
                    <a:pt x="430968" y="430173"/>
                    <a:pt x="433786" y="430668"/>
                  </a:cubicBezTo>
                  <a:cubicBezTo>
                    <a:pt x="441563" y="432208"/>
                    <a:pt x="447696" y="438184"/>
                    <a:pt x="449444" y="445909"/>
                  </a:cubicBezTo>
                  <a:lnTo>
                    <a:pt x="449444" y="446300"/>
                  </a:lnTo>
                  <a:cubicBezTo>
                    <a:pt x="465858" y="423283"/>
                    <a:pt x="487805" y="404781"/>
                    <a:pt x="513248" y="392464"/>
                  </a:cubicBezTo>
                  <a:cubicBezTo>
                    <a:pt x="517581" y="390350"/>
                    <a:pt x="521991" y="388445"/>
                    <a:pt x="526557" y="386723"/>
                  </a:cubicBezTo>
                  <a:lnTo>
                    <a:pt x="521651" y="367333"/>
                  </a:lnTo>
                  <a:lnTo>
                    <a:pt x="521495" y="366786"/>
                  </a:lnTo>
                  <a:cubicBezTo>
                    <a:pt x="513509" y="318065"/>
                    <a:pt x="489475" y="287924"/>
                    <a:pt x="452889" y="273388"/>
                  </a:cubicBezTo>
                  <a:cubicBezTo>
                    <a:pt x="445399" y="270466"/>
                    <a:pt x="437648" y="268195"/>
                    <a:pt x="429767" y="266577"/>
                  </a:cubicBezTo>
                  <a:cubicBezTo>
                    <a:pt x="416145" y="263837"/>
                    <a:pt x="402262" y="262506"/>
                    <a:pt x="388379" y="262611"/>
                  </a:cubicBezTo>
                  <a:lnTo>
                    <a:pt x="388379" y="262611"/>
                  </a:lnTo>
                  <a:lnTo>
                    <a:pt x="388379" y="262611"/>
                  </a:lnTo>
                  <a:lnTo>
                    <a:pt x="388379" y="262611"/>
                  </a:lnTo>
                  <a:lnTo>
                    <a:pt x="362101" y="262611"/>
                  </a:lnTo>
                  <a:lnTo>
                    <a:pt x="362101" y="262611"/>
                  </a:lnTo>
                  <a:lnTo>
                    <a:pt x="191407" y="262611"/>
                  </a:lnTo>
                  <a:cubicBezTo>
                    <a:pt x="138641" y="262611"/>
                    <a:pt x="98949" y="278738"/>
                    <a:pt x="76585" y="314803"/>
                  </a:cubicBezTo>
                  <a:cubicBezTo>
                    <a:pt x="72018" y="322213"/>
                    <a:pt x="68312" y="330068"/>
                    <a:pt x="65468" y="338289"/>
                  </a:cubicBezTo>
                  <a:cubicBezTo>
                    <a:pt x="62206" y="347553"/>
                    <a:pt x="59779" y="357104"/>
                    <a:pt x="58239" y="366812"/>
                  </a:cubicBezTo>
                  <a:lnTo>
                    <a:pt x="58239" y="366812"/>
                  </a:lnTo>
                  <a:lnTo>
                    <a:pt x="58239" y="366812"/>
                  </a:lnTo>
                  <a:lnTo>
                    <a:pt x="58239" y="367333"/>
                  </a:lnTo>
                  <a:lnTo>
                    <a:pt x="35718" y="456295"/>
                  </a:lnTo>
                  <a:cubicBezTo>
                    <a:pt x="88380" y="533069"/>
                    <a:pt x="71652" y="637636"/>
                    <a:pt x="-2329" y="694159"/>
                  </a:cubicBezTo>
                  <a:lnTo>
                    <a:pt x="8109" y="694159"/>
                  </a:lnTo>
                  <a:lnTo>
                    <a:pt x="8109" y="693976"/>
                  </a:lnTo>
                  <a:lnTo>
                    <a:pt x="8291" y="693976"/>
                  </a:lnTo>
                  <a:lnTo>
                    <a:pt x="8291" y="694159"/>
                  </a:lnTo>
                  <a:cubicBezTo>
                    <a:pt x="23949" y="694081"/>
                    <a:pt x="39607" y="695255"/>
                    <a:pt x="55082" y="697656"/>
                  </a:cubicBezTo>
                  <a:cubicBezTo>
                    <a:pt x="56595" y="696143"/>
                    <a:pt x="57978" y="694525"/>
                    <a:pt x="59231" y="692776"/>
                  </a:cubicBezTo>
                  <a:cubicBezTo>
                    <a:pt x="61006" y="690349"/>
                    <a:pt x="62519" y="687714"/>
                    <a:pt x="63719" y="684947"/>
                  </a:cubicBezTo>
                  <a:cubicBezTo>
                    <a:pt x="64972" y="682103"/>
                    <a:pt x="65912" y="679154"/>
                    <a:pt x="66512" y="676101"/>
                  </a:cubicBezTo>
                  <a:lnTo>
                    <a:pt x="66512" y="676101"/>
                  </a:lnTo>
                  <a:lnTo>
                    <a:pt x="66668" y="675579"/>
                  </a:lnTo>
                  <a:lnTo>
                    <a:pt x="130499" y="445935"/>
                  </a:lnTo>
                  <a:lnTo>
                    <a:pt x="130499" y="445935"/>
                  </a:lnTo>
                  <a:cubicBezTo>
                    <a:pt x="132195" y="438184"/>
                    <a:pt x="138354" y="432208"/>
                    <a:pt x="146157" y="430747"/>
                  </a:cubicBezTo>
                  <a:lnTo>
                    <a:pt x="146157" y="430747"/>
                  </a:lnTo>
                  <a:cubicBezTo>
                    <a:pt x="151871" y="429781"/>
                    <a:pt x="157691" y="431399"/>
                    <a:pt x="162075" y="435183"/>
                  </a:cubicBezTo>
                  <a:cubicBezTo>
                    <a:pt x="167555" y="439933"/>
                    <a:pt x="170791" y="447970"/>
                    <a:pt x="168129" y="458460"/>
                  </a:cubicBezTo>
                  <a:lnTo>
                    <a:pt x="103333" y="711200"/>
                  </a:lnTo>
                  <a:lnTo>
                    <a:pt x="106151" y="712426"/>
                  </a:lnTo>
                  <a:cubicBezTo>
                    <a:pt x="110510" y="714331"/>
                    <a:pt x="115259" y="716784"/>
                    <a:pt x="120322" y="719577"/>
                  </a:cubicBezTo>
                  <a:cubicBezTo>
                    <a:pt x="168312" y="746194"/>
                    <a:pt x="194199" y="791314"/>
                    <a:pt x="204534" y="842567"/>
                  </a:cubicBezTo>
                  <a:cubicBezTo>
                    <a:pt x="205656" y="848308"/>
                    <a:pt x="206960" y="853945"/>
                    <a:pt x="208396" y="859660"/>
                  </a:cubicBezTo>
                  <a:lnTo>
                    <a:pt x="269903" y="1102352"/>
                  </a:lnTo>
                  <a:close/>
                </a:path>
              </a:pathLst>
            </a:custGeom>
            <a:grpFill/>
            <a:ln w="2608" cap="flat">
              <a:noFill/>
              <a:prstDash val="solid"/>
              <a:miter/>
            </a:ln>
          </p:spPr>
          <p:txBody>
            <a:bodyPr rtlCol="0" anchor="ctr"/>
            <a:lstStyle/>
            <a:p>
              <a:endParaRPr lang="es-ES"/>
            </a:p>
          </p:txBody>
        </p:sp>
        <p:sp>
          <p:nvSpPr>
            <p:cNvPr id="76" name="Freeform: Shape 75">
              <a:extLst>
                <a:ext uri="{FF2B5EF4-FFF2-40B4-BE49-F238E27FC236}">
                  <a16:creationId xmlns:a16="http://schemas.microsoft.com/office/drawing/2014/main" id="{7D4D84ED-D3FD-4A29-83F6-BADA3014013C}"/>
                </a:ext>
              </a:extLst>
            </p:cNvPr>
            <p:cNvSpPr/>
            <p:nvPr/>
          </p:nvSpPr>
          <p:spPr>
            <a:xfrm>
              <a:off x="4091940" y="4627539"/>
              <a:ext cx="725436" cy="1569606"/>
            </a:xfrm>
            <a:custGeom>
              <a:avLst/>
              <a:gdLst>
                <a:gd name="connsiteX0" fmla="*/ 360381 w 725436"/>
                <a:gd name="connsiteY0" fmla="*/ -2133 h 1569606"/>
                <a:gd name="connsiteX1" fmla="*/ 493889 w 725436"/>
                <a:gd name="connsiteY1" fmla="*/ 131322 h 1569606"/>
                <a:gd name="connsiteX2" fmla="*/ 360433 w 725436"/>
                <a:gd name="connsiteY2" fmla="*/ 264828 h 1569606"/>
                <a:gd name="connsiteX3" fmla="*/ 226927 w 725436"/>
                <a:gd name="connsiteY3" fmla="*/ 131374 h 1569606"/>
                <a:gd name="connsiteX4" fmla="*/ 226927 w 725436"/>
                <a:gd name="connsiteY4" fmla="*/ 131296 h 1569606"/>
                <a:gd name="connsiteX5" fmla="*/ 360381 w 725436"/>
                <a:gd name="connsiteY5" fmla="*/ -2133 h 1569606"/>
                <a:gd name="connsiteX6" fmla="*/ 336895 w 725436"/>
                <a:gd name="connsiteY6" fmla="*/ 1504882 h 1569606"/>
                <a:gd name="connsiteX7" fmla="*/ 336895 w 725436"/>
                <a:gd name="connsiteY7" fmla="*/ 1504882 h 1569606"/>
                <a:gd name="connsiteX8" fmla="*/ 336895 w 725436"/>
                <a:gd name="connsiteY8" fmla="*/ 1076909 h 1569606"/>
                <a:gd name="connsiteX9" fmla="*/ 384076 w 725436"/>
                <a:gd name="connsiteY9" fmla="*/ 1076909 h 1569606"/>
                <a:gd name="connsiteX10" fmla="*/ 384076 w 725436"/>
                <a:gd name="connsiteY10" fmla="*/ 1503969 h 1569606"/>
                <a:gd name="connsiteX11" fmla="*/ 384076 w 725436"/>
                <a:gd name="connsiteY11" fmla="*/ 1503969 h 1569606"/>
                <a:gd name="connsiteX12" fmla="*/ 440940 w 725436"/>
                <a:gd name="connsiteY12" fmla="*/ 1567043 h 1569606"/>
                <a:gd name="connsiteX13" fmla="*/ 452709 w 725436"/>
                <a:gd name="connsiteY13" fmla="*/ 1567043 h 1569606"/>
                <a:gd name="connsiteX14" fmla="*/ 503935 w 725436"/>
                <a:gd name="connsiteY14" fmla="*/ 1532623 h 1569606"/>
                <a:gd name="connsiteX15" fmla="*/ 508841 w 725436"/>
                <a:gd name="connsiteY15" fmla="*/ 1519835 h 1569606"/>
                <a:gd name="connsiteX16" fmla="*/ 510851 w 725436"/>
                <a:gd name="connsiteY16" fmla="*/ 1505927 h 1569606"/>
                <a:gd name="connsiteX17" fmla="*/ 510851 w 725436"/>
                <a:gd name="connsiteY17" fmla="*/ 1504778 h 1569606"/>
                <a:gd name="connsiteX18" fmla="*/ 510851 w 725436"/>
                <a:gd name="connsiteY18" fmla="*/ 1504778 h 1569606"/>
                <a:gd name="connsiteX19" fmla="*/ 510851 w 725436"/>
                <a:gd name="connsiteY19" fmla="*/ 1076805 h 1569606"/>
                <a:gd name="connsiteX20" fmla="*/ 641331 w 725436"/>
                <a:gd name="connsiteY20" fmla="*/ 1076805 h 1569606"/>
                <a:gd name="connsiteX21" fmla="*/ 504666 w 725436"/>
                <a:gd name="connsiteY21" fmla="*/ 543481 h 1569606"/>
                <a:gd name="connsiteX22" fmla="*/ 511556 w 725436"/>
                <a:gd name="connsiteY22" fmla="*/ 515167 h 1569606"/>
                <a:gd name="connsiteX23" fmla="*/ 520506 w 725436"/>
                <a:gd name="connsiteY23" fmla="*/ 510235 h 1569606"/>
                <a:gd name="connsiteX24" fmla="*/ 530527 w 725436"/>
                <a:gd name="connsiteY24" fmla="*/ 509792 h 1569606"/>
                <a:gd name="connsiteX25" fmla="*/ 548795 w 725436"/>
                <a:gd name="connsiteY25" fmla="*/ 527745 h 1569606"/>
                <a:gd name="connsiteX26" fmla="*/ 550621 w 725436"/>
                <a:gd name="connsiteY26" fmla="*/ 534400 h 1569606"/>
                <a:gd name="connsiteX27" fmla="*/ 624342 w 725436"/>
                <a:gd name="connsiteY27" fmla="*/ 799457 h 1569606"/>
                <a:gd name="connsiteX28" fmla="*/ 624499 w 725436"/>
                <a:gd name="connsiteY28" fmla="*/ 800083 h 1569606"/>
                <a:gd name="connsiteX29" fmla="*/ 713721 w 725436"/>
                <a:gd name="connsiteY29" fmla="*/ 819629 h 1569606"/>
                <a:gd name="connsiteX30" fmla="*/ 722541 w 725436"/>
                <a:gd name="connsiteY30" fmla="*/ 783095 h 1569606"/>
                <a:gd name="connsiteX31" fmla="*/ 634363 w 725436"/>
                <a:gd name="connsiteY31" fmla="*/ 434974 h 1569606"/>
                <a:gd name="connsiteX32" fmla="*/ 634363 w 725436"/>
                <a:gd name="connsiteY32" fmla="*/ 434269 h 1569606"/>
                <a:gd name="connsiteX33" fmla="*/ 553152 w 725436"/>
                <a:gd name="connsiteY33" fmla="*/ 323806 h 1569606"/>
                <a:gd name="connsiteX34" fmla="*/ 525830 w 725436"/>
                <a:gd name="connsiteY34" fmla="*/ 315716 h 1569606"/>
                <a:gd name="connsiteX35" fmla="*/ 476900 w 725436"/>
                <a:gd name="connsiteY35" fmla="*/ 311070 h 1569606"/>
                <a:gd name="connsiteX36" fmla="*/ 244150 w 725436"/>
                <a:gd name="connsiteY36" fmla="*/ 311070 h 1569606"/>
                <a:gd name="connsiteX37" fmla="*/ 108295 w 725436"/>
                <a:gd name="connsiteY37" fmla="*/ 372788 h 1569606"/>
                <a:gd name="connsiteX38" fmla="*/ 95090 w 725436"/>
                <a:gd name="connsiteY38" fmla="*/ 400632 h 1569606"/>
                <a:gd name="connsiteX39" fmla="*/ 86556 w 725436"/>
                <a:gd name="connsiteY39" fmla="*/ 434295 h 1569606"/>
                <a:gd name="connsiteX40" fmla="*/ 86556 w 725436"/>
                <a:gd name="connsiteY40" fmla="*/ 434295 h 1569606"/>
                <a:gd name="connsiteX41" fmla="*/ 86556 w 725436"/>
                <a:gd name="connsiteY41" fmla="*/ 434452 h 1569606"/>
                <a:gd name="connsiteX42" fmla="*/ 86400 w 725436"/>
                <a:gd name="connsiteY42" fmla="*/ 435105 h 1569606"/>
                <a:gd name="connsiteX43" fmla="*/ -1753 w 725436"/>
                <a:gd name="connsiteY43" fmla="*/ 783199 h 1569606"/>
                <a:gd name="connsiteX44" fmla="*/ 39975 w 725436"/>
                <a:gd name="connsiteY44" fmla="*/ 839958 h 1569606"/>
                <a:gd name="connsiteX45" fmla="*/ 87704 w 725436"/>
                <a:gd name="connsiteY45" fmla="*/ 820125 h 1569606"/>
                <a:gd name="connsiteX46" fmla="*/ 92924 w 725436"/>
                <a:gd name="connsiteY46" fmla="*/ 810860 h 1569606"/>
                <a:gd name="connsiteX47" fmla="*/ 96160 w 725436"/>
                <a:gd name="connsiteY47" fmla="*/ 800422 h 1569606"/>
                <a:gd name="connsiteX48" fmla="*/ 96160 w 725436"/>
                <a:gd name="connsiteY48" fmla="*/ 800422 h 1569606"/>
                <a:gd name="connsiteX49" fmla="*/ 96316 w 725436"/>
                <a:gd name="connsiteY49" fmla="*/ 799796 h 1569606"/>
                <a:gd name="connsiteX50" fmla="*/ 171812 w 725436"/>
                <a:gd name="connsiteY50" fmla="*/ 528085 h 1569606"/>
                <a:gd name="connsiteX51" fmla="*/ 171812 w 725436"/>
                <a:gd name="connsiteY51" fmla="*/ 528085 h 1569606"/>
                <a:gd name="connsiteX52" fmla="*/ 190366 w 725436"/>
                <a:gd name="connsiteY52" fmla="*/ 510130 h 1569606"/>
                <a:gd name="connsiteX53" fmla="*/ 190366 w 725436"/>
                <a:gd name="connsiteY53" fmla="*/ 510130 h 1569606"/>
                <a:gd name="connsiteX54" fmla="*/ 209181 w 725436"/>
                <a:gd name="connsiteY54" fmla="*/ 515350 h 1569606"/>
                <a:gd name="connsiteX55" fmla="*/ 216305 w 725436"/>
                <a:gd name="connsiteY55" fmla="*/ 542907 h 1569606"/>
                <a:gd name="connsiteX56" fmla="*/ 79432 w 725436"/>
                <a:gd name="connsiteY56" fmla="*/ 1076935 h 1569606"/>
                <a:gd name="connsiteX57" fmla="*/ 209912 w 725436"/>
                <a:gd name="connsiteY57" fmla="*/ 1076935 h 1569606"/>
                <a:gd name="connsiteX58" fmla="*/ 209912 w 725436"/>
                <a:gd name="connsiteY58" fmla="*/ 1503969 h 1569606"/>
                <a:gd name="connsiteX59" fmla="*/ 209912 w 725436"/>
                <a:gd name="connsiteY59" fmla="*/ 1503969 h 1569606"/>
                <a:gd name="connsiteX60" fmla="*/ 268837 w 725436"/>
                <a:gd name="connsiteY60" fmla="*/ 1567200 h 1569606"/>
                <a:gd name="connsiteX61" fmla="*/ 278388 w 725436"/>
                <a:gd name="connsiteY61" fmla="*/ 1567200 h 1569606"/>
                <a:gd name="connsiteX62" fmla="*/ 329771 w 725436"/>
                <a:gd name="connsiteY62" fmla="*/ 1532779 h 1569606"/>
                <a:gd name="connsiteX63" fmla="*/ 329771 w 725436"/>
                <a:gd name="connsiteY63" fmla="*/ 1532779 h 1569606"/>
                <a:gd name="connsiteX64" fmla="*/ 334651 w 725436"/>
                <a:gd name="connsiteY64" fmla="*/ 1519992 h 1569606"/>
                <a:gd name="connsiteX65" fmla="*/ 334651 w 725436"/>
                <a:gd name="connsiteY65" fmla="*/ 1519992 h 1569606"/>
                <a:gd name="connsiteX66" fmla="*/ 336686 w 725436"/>
                <a:gd name="connsiteY66" fmla="*/ 1506109 h 1569606"/>
                <a:gd name="connsiteX67" fmla="*/ 336686 w 725436"/>
                <a:gd name="connsiteY67" fmla="*/ 1504961 h 156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5436" h="1569606">
                  <a:moveTo>
                    <a:pt x="360381" y="-2133"/>
                  </a:moveTo>
                  <a:cubicBezTo>
                    <a:pt x="434102" y="-2159"/>
                    <a:pt x="493862" y="57601"/>
                    <a:pt x="493889" y="131322"/>
                  </a:cubicBezTo>
                  <a:cubicBezTo>
                    <a:pt x="493915" y="205043"/>
                    <a:pt x="434154" y="264802"/>
                    <a:pt x="360433" y="264828"/>
                  </a:cubicBezTo>
                  <a:cubicBezTo>
                    <a:pt x="286712" y="264855"/>
                    <a:pt x="226953" y="205095"/>
                    <a:pt x="226927" y="131374"/>
                  </a:cubicBezTo>
                  <a:cubicBezTo>
                    <a:pt x="226927" y="131348"/>
                    <a:pt x="226927" y="131322"/>
                    <a:pt x="226927" y="131296"/>
                  </a:cubicBezTo>
                  <a:cubicBezTo>
                    <a:pt x="226953" y="57601"/>
                    <a:pt x="286686" y="-2107"/>
                    <a:pt x="360381" y="-2133"/>
                  </a:cubicBezTo>
                  <a:close/>
                  <a:moveTo>
                    <a:pt x="336895" y="1504882"/>
                  </a:moveTo>
                  <a:lnTo>
                    <a:pt x="336895" y="1504882"/>
                  </a:lnTo>
                  <a:lnTo>
                    <a:pt x="336895" y="1076909"/>
                  </a:lnTo>
                  <a:lnTo>
                    <a:pt x="384076" y="1076909"/>
                  </a:lnTo>
                  <a:lnTo>
                    <a:pt x="384076" y="1503969"/>
                  </a:lnTo>
                  <a:lnTo>
                    <a:pt x="384076" y="1503969"/>
                  </a:lnTo>
                  <a:cubicBezTo>
                    <a:pt x="384181" y="1536406"/>
                    <a:pt x="408685" y="1563572"/>
                    <a:pt x="440940" y="1567043"/>
                  </a:cubicBezTo>
                  <a:cubicBezTo>
                    <a:pt x="444854" y="1567383"/>
                    <a:pt x="448795" y="1567383"/>
                    <a:pt x="452709" y="1567043"/>
                  </a:cubicBezTo>
                  <a:cubicBezTo>
                    <a:pt x="474577" y="1565164"/>
                    <a:pt x="493915" y="1552142"/>
                    <a:pt x="503935" y="1532623"/>
                  </a:cubicBezTo>
                  <a:cubicBezTo>
                    <a:pt x="506023" y="1528552"/>
                    <a:pt x="507693" y="1524272"/>
                    <a:pt x="508841" y="1519835"/>
                  </a:cubicBezTo>
                  <a:cubicBezTo>
                    <a:pt x="510016" y="1515295"/>
                    <a:pt x="510694" y="1510624"/>
                    <a:pt x="510851" y="1505927"/>
                  </a:cubicBezTo>
                  <a:lnTo>
                    <a:pt x="510851" y="1504778"/>
                  </a:lnTo>
                  <a:lnTo>
                    <a:pt x="510851" y="1504778"/>
                  </a:lnTo>
                  <a:lnTo>
                    <a:pt x="510851" y="1076805"/>
                  </a:lnTo>
                  <a:lnTo>
                    <a:pt x="641331" y="1076805"/>
                  </a:lnTo>
                  <a:lnTo>
                    <a:pt x="504666" y="543481"/>
                  </a:lnTo>
                  <a:cubicBezTo>
                    <a:pt x="501352" y="530642"/>
                    <a:pt x="505135" y="520908"/>
                    <a:pt x="511556" y="515167"/>
                  </a:cubicBezTo>
                  <a:cubicBezTo>
                    <a:pt x="514139" y="512871"/>
                    <a:pt x="517192" y="511201"/>
                    <a:pt x="520506" y="510235"/>
                  </a:cubicBezTo>
                  <a:cubicBezTo>
                    <a:pt x="523768" y="509321"/>
                    <a:pt x="527187" y="509191"/>
                    <a:pt x="530527" y="509792"/>
                  </a:cubicBezTo>
                  <a:cubicBezTo>
                    <a:pt x="539635" y="511644"/>
                    <a:pt x="546785" y="518664"/>
                    <a:pt x="548795" y="527745"/>
                  </a:cubicBezTo>
                  <a:lnTo>
                    <a:pt x="550621" y="534400"/>
                  </a:lnTo>
                  <a:lnTo>
                    <a:pt x="624342" y="799457"/>
                  </a:lnTo>
                  <a:lnTo>
                    <a:pt x="624499" y="800083"/>
                  </a:lnTo>
                  <a:cubicBezTo>
                    <a:pt x="632876" y="843976"/>
                    <a:pt x="689008" y="854102"/>
                    <a:pt x="713721" y="819629"/>
                  </a:cubicBezTo>
                  <a:cubicBezTo>
                    <a:pt x="721341" y="809086"/>
                    <a:pt x="724498" y="795960"/>
                    <a:pt x="722541" y="783095"/>
                  </a:cubicBezTo>
                  <a:lnTo>
                    <a:pt x="634363" y="434974"/>
                  </a:lnTo>
                  <a:lnTo>
                    <a:pt x="634363" y="434269"/>
                  </a:lnTo>
                  <a:cubicBezTo>
                    <a:pt x="624864" y="376650"/>
                    <a:pt x="596471" y="340976"/>
                    <a:pt x="553152" y="323806"/>
                  </a:cubicBezTo>
                  <a:cubicBezTo>
                    <a:pt x="544305" y="320335"/>
                    <a:pt x="535146" y="317621"/>
                    <a:pt x="525830" y="315716"/>
                  </a:cubicBezTo>
                  <a:cubicBezTo>
                    <a:pt x="509728" y="312532"/>
                    <a:pt x="493314" y="310966"/>
                    <a:pt x="476900" y="311070"/>
                  </a:cubicBezTo>
                  <a:lnTo>
                    <a:pt x="244150" y="311070"/>
                  </a:lnTo>
                  <a:cubicBezTo>
                    <a:pt x="181728" y="311070"/>
                    <a:pt x="134729" y="330225"/>
                    <a:pt x="108295" y="372788"/>
                  </a:cubicBezTo>
                  <a:cubicBezTo>
                    <a:pt x="102919" y="381582"/>
                    <a:pt x="98482" y="390898"/>
                    <a:pt x="95090" y="400632"/>
                  </a:cubicBezTo>
                  <a:cubicBezTo>
                    <a:pt x="91254" y="411592"/>
                    <a:pt x="88409" y="422840"/>
                    <a:pt x="86556" y="434295"/>
                  </a:cubicBezTo>
                  <a:lnTo>
                    <a:pt x="86556" y="434295"/>
                  </a:lnTo>
                  <a:lnTo>
                    <a:pt x="86556" y="434452"/>
                  </a:lnTo>
                  <a:lnTo>
                    <a:pt x="86400" y="435105"/>
                  </a:lnTo>
                  <a:lnTo>
                    <a:pt x="-1753" y="783199"/>
                  </a:lnTo>
                  <a:cubicBezTo>
                    <a:pt x="-5901" y="810391"/>
                    <a:pt x="12783" y="835808"/>
                    <a:pt x="39975" y="839958"/>
                  </a:cubicBezTo>
                  <a:cubicBezTo>
                    <a:pt x="58347" y="842776"/>
                    <a:pt x="76744" y="835130"/>
                    <a:pt x="87704" y="820125"/>
                  </a:cubicBezTo>
                  <a:cubicBezTo>
                    <a:pt x="89766" y="817228"/>
                    <a:pt x="91514" y="814122"/>
                    <a:pt x="92924" y="810860"/>
                  </a:cubicBezTo>
                  <a:cubicBezTo>
                    <a:pt x="94385" y="807520"/>
                    <a:pt x="95481" y="804024"/>
                    <a:pt x="96160" y="800422"/>
                  </a:cubicBezTo>
                  <a:lnTo>
                    <a:pt x="96160" y="800422"/>
                  </a:lnTo>
                  <a:lnTo>
                    <a:pt x="96316" y="799796"/>
                  </a:lnTo>
                  <a:lnTo>
                    <a:pt x="171812" y="528085"/>
                  </a:lnTo>
                  <a:lnTo>
                    <a:pt x="171812" y="528085"/>
                  </a:lnTo>
                  <a:cubicBezTo>
                    <a:pt x="174813" y="517333"/>
                    <a:pt x="182250" y="511540"/>
                    <a:pt x="190366" y="510130"/>
                  </a:cubicBezTo>
                  <a:lnTo>
                    <a:pt x="190366" y="510130"/>
                  </a:lnTo>
                  <a:cubicBezTo>
                    <a:pt x="197099" y="509035"/>
                    <a:pt x="203988" y="510940"/>
                    <a:pt x="209181" y="515350"/>
                  </a:cubicBezTo>
                  <a:cubicBezTo>
                    <a:pt x="215653" y="521012"/>
                    <a:pt x="219620" y="530459"/>
                    <a:pt x="216305" y="542907"/>
                  </a:cubicBezTo>
                  <a:lnTo>
                    <a:pt x="79432" y="1076935"/>
                  </a:lnTo>
                  <a:lnTo>
                    <a:pt x="209912" y="1076935"/>
                  </a:lnTo>
                  <a:lnTo>
                    <a:pt x="209912" y="1503969"/>
                  </a:lnTo>
                  <a:lnTo>
                    <a:pt x="209912" y="1503969"/>
                  </a:lnTo>
                  <a:cubicBezTo>
                    <a:pt x="210017" y="1537216"/>
                    <a:pt x="235695" y="1564747"/>
                    <a:pt x="268837" y="1567200"/>
                  </a:cubicBezTo>
                  <a:cubicBezTo>
                    <a:pt x="272021" y="1567565"/>
                    <a:pt x="275204" y="1567565"/>
                    <a:pt x="278388" y="1567200"/>
                  </a:cubicBezTo>
                  <a:cubicBezTo>
                    <a:pt x="300308" y="1565373"/>
                    <a:pt x="319724" y="1552351"/>
                    <a:pt x="329771" y="1532779"/>
                  </a:cubicBezTo>
                  <a:lnTo>
                    <a:pt x="329771" y="1532779"/>
                  </a:lnTo>
                  <a:cubicBezTo>
                    <a:pt x="331858" y="1528708"/>
                    <a:pt x="333477" y="1524428"/>
                    <a:pt x="334651" y="1519992"/>
                  </a:cubicBezTo>
                  <a:lnTo>
                    <a:pt x="334651" y="1519992"/>
                  </a:lnTo>
                  <a:cubicBezTo>
                    <a:pt x="335851" y="1515451"/>
                    <a:pt x="336530" y="1510806"/>
                    <a:pt x="336686" y="1506109"/>
                  </a:cubicBezTo>
                  <a:lnTo>
                    <a:pt x="336686" y="1504961"/>
                  </a:lnTo>
                  <a:close/>
                </a:path>
              </a:pathLst>
            </a:custGeom>
            <a:grpFill/>
            <a:ln w="2608" cap="flat">
              <a:noFill/>
              <a:prstDash val="solid"/>
              <a:miter/>
            </a:ln>
          </p:spPr>
          <p:txBody>
            <a:bodyPr rtlCol="0" anchor="ctr"/>
            <a:lstStyle/>
            <a:p>
              <a:endParaRPr lang="es-ES"/>
            </a:p>
          </p:txBody>
        </p:sp>
        <p:sp>
          <p:nvSpPr>
            <p:cNvPr id="77" name="Freeform: Shape 76">
              <a:extLst>
                <a:ext uri="{FF2B5EF4-FFF2-40B4-BE49-F238E27FC236}">
                  <a16:creationId xmlns:a16="http://schemas.microsoft.com/office/drawing/2014/main" id="{1BDB28E6-2E72-48EC-8663-1AE396FA04FC}"/>
                </a:ext>
              </a:extLst>
            </p:cNvPr>
            <p:cNvSpPr/>
            <p:nvPr/>
          </p:nvSpPr>
          <p:spPr>
            <a:xfrm>
              <a:off x="5021115" y="4295598"/>
              <a:ext cx="640107" cy="1638149"/>
            </a:xfrm>
            <a:custGeom>
              <a:avLst/>
              <a:gdLst>
                <a:gd name="connsiteX0" fmla="*/ 101350 w 640107"/>
                <a:gd name="connsiteY0" fmla="*/ 555746 h 1638149"/>
                <a:gd name="connsiteX1" fmla="*/ 101350 w 640107"/>
                <a:gd name="connsiteY1" fmla="*/ 555746 h 1638149"/>
                <a:gd name="connsiteX2" fmla="*/ 108944 w 640107"/>
                <a:gd name="connsiteY2" fmla="*/ 539436 h 1638149"/>
                <a:gd name="connsiteX3" fmla="*/ 125907 w 640107"/>
                <a:gd name="connsiteY3" fmla="*/ 533095 h 1638149"/>
                <a:gd name="connsiteX4" fmla="*/ 125907 w 640107"/>
                <a:gd name="connsiteY4" fmla="*/ 533095 h 1638149"/>
                <a:gd name="connsiteX5" fmla="*/ 142843 w 640107"/>
                <a:gd name="connsiteY5" fmla="*/ 539358 h 1638149"/>
                <a:gd name="connsiteX6" fmla="*/ 150411 w 640107"/>
                <a:gd name="connsiteY6" fmla="*/ 555746 h 1638149"/>
                <a:gd name="connsiteX7" fmla="*/ 150411 w 640107"/>
                <a:gd name="connsiteY7" fmla="*/ 555746 h 1638149"/>
                <a:gd name="connsiteX8" fmla="*/ 150411 w 640107"/>
                <a:gd name="connsiteY8" fmla="*/ 1564277 h 1638149"/>
                <a:gd name="connsiteX9" fmla="*/ 150411 w 640107"/>
                <a:gd name="connsiteY9" fmla="*/ 1564277 h 1638149"/>
                <a:gd name="connsiteX10" fmla="*/ 221939 w 640107"/>
                <a:gd name="connsiteY10" fmla="*/ 1635388 h 1638149"/>
                <a:gd name="connsiteX11" fmla="*/ 285248 w 640107"/>
                <a:gd name="connsiteY11" fmla="*/ 1596506 h 1638149"/>
                <a:gd name="connsiteX12" fmla="*/ 293077 w 640107"/>
                <a:gd name="connsiteY12" fmla="*/ 1566495 h 1638149"/>
                <a:gd name="connsiteX13" fmla="*/ 293077 w 640107"/>
                <a:gd name="connsiteY13" fmla="*/ 1565269 h 1638149"/>
                <a:gd name="connsiteX14" fmla="*/ 293077 w 640107"/>
                <a:gd name="connsiteY14" fmla="*/ 1565269 h 1638149"/>
                <a:gd name="connsiteX15" fmla="*/ 293077 w 640107"/>
                <a:gd name="connsiteY15" fmla="*/ 1021899 h 1638149"/>
                <a:gd name="connsiteX16" fmla="*/ 338145 w 640107"/>
                <a:gd name="connsiteY16" fmla="*/ 1009268 h 1638149"/>
                <a:gd name="connsiteX17" fmla="*/ 339137 w 640107"/>
                <a:gd name="connsiteY17" fmla="*/ 1010808 h 1638149"/>
                <a:gd name="connsiteX18" fmla="*/ 339137 w 640107"/>
                <a:gd name="connsiteY18" fmla="*/ 1010808 h 1638149"/>
                <a:gd name="connsiteX19" fmla="*/ 342268 w 640107"/>
                <a:gd name="connsiteY19" fmla="*/ 1021846 h 1638149"/>
                <a:gd name="connsiteX20" fmla="*/ 342268 w 640107"/>
                <a:gd name="connsiteY20" fmla="*/ 1021846 h 1638149"/>
                <a:gd name="connsiteX21" fmla="*/ 342268 w 640107"/>
                <a:gd name="connsiteY21" fmla="*/ 1565216 h 1638149"/>
                <a:gd name="connsiteX22" fmla="*/ 342268 w 640107"/>
                <a:gd name="connsiteY22" fmla="*/ 1565216 h 1638149"/>
                <a:gd name="connsiteX23" fmla="*/ 414058 w 640107"/>
                <a:gd name="connsiteY23" fmla="*/ 1636015 h 1638149"/>
                <a:gd name="connsiteX24" fmla="*/ 484856 w 640107"/>
                <a:gd name="connsiteY24" fmla="*/ 1564224 h 1638149"/>
                <a:gd name="connsiteX25" fmla="*/ 484856 w 640107"/>
                <a:gd name="connsiteY25" fmla="*/ 1564224 h 1638149"/>
                <a:gd name="connsiteX26" fmla="*/ 484856 w 640107"/>
                <a:gd name="connsiteY26" fmla="*/ 555746 h 1638149"/>
                <a:gd name="connsiteX27" fmla="*/ 484856 w 640107"/>
                <a:gd name="connsiteY27" fmla="*/ 555746 h 1638149"/>
                <a:gd name="connsiteX28" fmla="*/ 492424 w 640107"/>
                <a:gd name="connsiteY28" fmla="*/ 539436 h 1638149"/>
                <a:gd name="connsiteX29" fmla="*/ 509413 w 640107"/>
                <a:gd name="connsiteY29" fmla="*/ 533095 h 1638149"/>
                <a:gd name="connsiteX30" fmla="*/ 509413 w 640107"/>
                <a:gd name="connsiteY30" fmla="*/ 533095 h 1638149"/>
                <a:gd name="connsiteX31" fmla="*/ 526349 w 640107"/>
                <a:gd name="connsiteY31" fmla="*/ 539358 h 1638149"/>
                <a:gd name="connsiteX32" fmla="*/ 533943 w 640107"/>
                <a:gd name="connsiteY32" fmla="*/ 555746 h 1638149"/>
                <a:gd name="connsiteX33" fmla="*/ 533943 w 640107"/>
                <a:gd name="connsiteY33" fmla="*/ 555746 h 1638149"/>
                <a:gd name="connsiteX34" fmla="*/ 533943 w 640107"/>
                <a:gd name="connsiteY34" fmla="*/ 862661 h 1638149"/>
                <a:gd name="connsiteX35" fmla="*/ 533943 w 640107"/>
                <a:gd name="connsiteY35" fmla="*/ 862661 h 1638149"/>
                <a:gd name="connsiteX36" fmla="*/ 587492 w 640107"/>
                <a:gd name="connsiteY36" fmla="*/ 912922 h 1638149"/>
                <a:gd name="connsiteX37" fmla="*/ 637779 w 640107"/>
                <a:gd name="connsiteY37" fmla="*/ 861147 h 1638149"/>
                <a:gd name="connsiteX38" fmla="*/ 637779 w 640107"/>
                <a:gd name="connsiteY38" fmla="*/ 861147 h 1638149"/>
                <a:gd name="connsiteX39" fmla="*/ 637622 w 640107"/>
                <a:gd name="connsiteY39" fmla="*/ 447474 h 1638149"/>
                <a:gd name="connsiteX40" fmla="*/ 509335 w 640107"/>
                <a:gd name="connsiteY40" fmla="*/ 324823 h 1638149"/>
                <a:gd name="connsiteX41" fmla="*/ 125958 w 640107"/>
                <a:gd name="connsiteY41" fmla="*/ 324823 h 1638149"/>
                <a:gd name="connsiteX42" fmla="*/ 2055 w 640107"/>
                <a:gd name="connsiteY42" fmla="*/ 419525 h 1638149"/>
                <a:gd name="connsiteX43" fmla="*/ -2329 w 640107"/>
                <a:gd name="connsiteY43" fmla="*/ 447135 h 1638149"/>
                <a:gd name="connsiteX44" fmla="*/ -2329 w 640107"/>
                <a:gd name="connsiteY44" fmla="*/ 447552 h 1638149"/>
                <a:gd name="connsiteX45" fmla="*/ -2329 w 640107"/>
                <a:gd name="connsiteY45" fmla="*/ 450475 h 1638149"/>
                <a:gd name="connsiteX46" fmla="*/ -2329 w 640107"/>
                <a:gd name="connsiteY46" fmla="*/ 453267 h 1638149"/>
                <a:gd name="connsiteX47" fmla="*/ -2329 w 640107"/>
                <a:gd name="connsiteY47" fmla="*/ 453267 h 1638149"/>
                <a:gd name="connsiteX48" fmla="*/ -2329 w 640107"/>
                <a:gd name="connsiteY48" fmla="*/ 861226 h 1638149"/>
                <a:gd name="connsiteX49" fmla="*/ -2329 w 640107"/>
                <a:gd name="connsiteY49" fmla="*/ 861226 h 1638149"/>
                <a:gd name="connsiteX50" fmla="*/ 49941 w 640107"/>
                <a:gd name="connsiteY50" fmla="*/ 912870 h 1638149"/>
                <a:gd name="connsiteX51" fmla="*/ 95818 w 640107"/>
                <a:gd name="connsiteY51" fmla="*/ 884712 h 1638149"/>
                <a:gd name="connsiteX52" fmla="*/ 101533 w 640107"/>
                <a:gd name="connsiteY52" fmla="*/ 863104 h 1638149"/>
                <a:gd name="connsiteX53" fmla="*/ 101533 w 640107"/>
                <a:gd name="connsiteY53" fmla="*/ 555694 h 1638149"/>
                <a:gd name="connsiteX54" fmla="*/ 317738 w 640107"/>
                <a:gd name="connsiteY54" fmla="*/ -2133 h 1638149"/>
                <a:gd name="connsiteX55" fmla="*/ 456986 w 640107"/>
                <a:gd name="connsiteY55" fmla="*/ 137167 h 1638149"/>
                <a:gd name="connsiteX56" fmla="*/ 317686 w 640107"/>
                <a:gd name="connsiteY56" fmla="*/ 276415 h 1638149"/>
                <a:gd name="connsiteX57" fmla="*/ 178438 w 640107"/>
                <a:gd name="connsiteY57" fmla="*/ 137115 h 1638149"/>
                <a:gd name="connsiteX58" fmla="*/ 178438 w 640107"/>
                <a:gd name="connsiteY58" fmla="*/ 137089 h 1638149"/>
                <a:gd name="connsiteX59" fmla="*/ 317660 w 640107"/>
                <a:gd name="connsiteY59" fmla="*/ -2133 h 1638149"/>
                <a:gd name="connsiteX60" fmla="*/ 317738 w 640107"/>
                <a:gd name="connsiteY60" fmla="*/ -2133 h 1638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40107" h="1638149">
                  <a:moveTo>
                    <a:pt x="101350" y="555746"/>
                  </a:moveTo>
                  <a:lnTo>
                    <a:pt x="101350" y="555746"/>
                  </a:lnTo>
                  <a:cubicBezTo>
                    <a:pt x="101428" y="549483"/>
                    <a:pt x="104195" y="543533"/>
                    <a:pt x="108944" y="539436"/>
                  </a:cubicBezTo>
                  <a:cubicBezTo>
                    <a:pt x="113641" y="535339"/>
                    <a:pt x="119669" y="533095"/>
                    <a:pt x="125907" y="533095"/>
                  </a:cubicBezTo>
                  <a:lnTo>
                    <a:pt x="125907" y="533095"/>
                  </a:lnTo>
                  <a:cubicBezTo>
                    <a:pt x="132117" y="533069"/>
                    <a:pt x="138146" y="535287"/>
                    <a:pt x="142843" y="539358"/>
                  </a:cubicBezTo>
                  <a:cubicBezTo>
                    <a:pt x="147644" y="543455"/>
                    <a:pt x="150411" y="549431"/>
                    <a:pt x="150411" y="555746"/>
                  </a:cubicBezTo>
                  <a:lnTo>
                    <a:pt x="150411" y="555746"/>
                  </a:lnTo>
                  <a:lnTo>
                    <a:pt x="150411" y="1564277"/>
                  </a:lnTo>
                  <a:lnTo>
                    <a:pt x="150411" y="1564277"/>
                  </a:lnTo>
                  <a:cubicBezTo>
                    <a:pt x="150515" y="1603656"/>
                    <a:pt x="182561" y="1635493"/>
                    <a:pt x="221939" y="1635388"/>
                  </a:cubicBezTo>
                  <a:cubicBezTo>
                    <a:pt x="248662" y="1635310"/>
                    <a:pt x="273088" y="1620305"/>
                    <a:pt x="285248" y="1596506"/>
                  </a:cubicBezTo>
                  <a:cubicBezTo>
                    <a:pt x="290024" y="1587189"/>
                    <a:pt x="292686" y="1576960"/>
                    <a:pt x="293077" y="1566495"/>
                  </a:cubicBezTo>
                  <a:lnTo>
                    <a:pt x="293077" y="1565269"/>
                  </a:lnTo>
                  <a:lnTo>
                    <a:pt x="293077" y="1565269"/>
                  </a:lnTo>
                  <a:lnTo>
                    <a:pt x="293077" y="1021899"/>
                  </a:lnTo>
                  <a:cubicBezTo>
                    <a:pt x="293077" y="996872"/>
                    <a:pt x="326037" y="992488"/>
                    <a:pt x="338145" y="1009268"/>
                  </a:cubicBezTo>
                  <a:cubicBezTo>
                    <a:pt x="338458" y="1009711"/>
                    <a:pt x="338797" y="1010233"/>
                    <a:pt x="339137" y="1010808"/>
                  </a:cubicBezTo>
                  <a:lnTo>
                    <a:pt x="339137" y="1010808"/>
                  </a:lnTo>
                  <a:cubicBezTo>
                    <a:pt x="341172" y="1014121"/>
                    <a:pt x="342268" y="1017958"/>
                    <a:pt x="342268" y="1021846"/>
                  </a:cubicBezTo>
                  <a:lnTo>
                    <a:pt x="342268" y="1021846"/>
                  </a:lnTo>
                  <a:lnTo>
                    <a:pt x="342268" y="1565216"/>
                  </a:lnTo>
                  <a:lnTo>
                    <a:pt x="342268" y="1565216"/>
                  </a:lnTo>
                  <a:cubicBezTo>
                    <a:pt x="342555" y="1604595"/>
                    <a:pt x="374679" y="1636276"/>
                    <a:pt x="414058" y="1636015"/>
                  </a:cubicBezTo>
                  <a:cubicBezTo>
                    <a:pt x="453437" y="1635728"/>
                    <a:pt x="485117" y="1603604"/>
                    <a:pt x="484856" y="1564224"/>
                  </a:cubicBezTo>
                  <a:lnTo>
                    <a:pt x="484856" y="1564224"/>
                  </a:lnTo>
                  <a:lnTo>
                    <a:pt x="484856" y="555746"/>
                  </a:lnTo>
                  <a:lnTo>
                    <a:pt x="484856" y="555746"/>
                  </a:lnTo>
                  <a:cubicBezTo>
                    <a:pt x="484908" y="549483"/>
                    <a:pt x="487675" y="543533"/>
                    <a:pt x="492424" y="539436"/>
                  </a:cubicBezTo>
                  <a:cubicBezTo>
                    <a:pt x="497147" y="535365"/>
                    <a:pt x="503176" y="533121"/>
                    <a:pt x="509413" y="533095"/>
                  </a:cubicBezTo>
                  <a:lnTo>
                    <a:pt x="509413" y="533095"/>
                  </a:lnTo>
                  <a:cubicBezTo>
                    <a:pt x="515623" y="533069"/>
                    <a:pt x="521652" y="535287"/>
                    <a:pt x="526349" y="539358"/>
                  </a:cubicBezTo>
                  <a:cubicBezTo>
                    <a:pt x="531150" y="543455"/>
                    <a:pt x="533917" y="549431"/>
                    <a:pt x="533943" y="555746"/>
                  </a:cubicBezTo>
                  <a:lnTo>
                    <a:pt x="533943" y="555746"/>
                  </a:lnTo>
                  <a:lnTo>
                    <a:pt x="533943" y="862661"/>
                  </a:lnTo>
                  <a:lnTo>
                    <a:pt x="533943" y="862661"/>
                  </a:lnTo>
                  <a:cubicBezTo>
                    <a:pt x="534856" y="891314"/>
                    <a:pt x="558812" y="913835"/>
                    <a:pt x="587492" y="912922"/>
                  </a:cubicBezTo>
                  <a:cubicBezTo>
                    <a:pt x="615467" y="912034"/>
                    <a:pt x="637700" y="889148"/>
                    <a:pt x="637779" y="861147"/>
                  </a:cubicBezTo>
                  <a:lnTo>
                    <a:pt x="637779" y="861147"/>
                  </a:lnTo>
                  <a:lnTo>
                    <a:pt x="637622" y="447474"/>
                  </a:lnTo>
                  <a:cubicBezTo>
                    <a:pt x="634647" y="378815"/>
                    <a:pt x="578071" y="324692"/>
                    <a:pt x="509335" y="324823"/>
                  </a:cubicBezTo>
                  <a:lnTo>
                    <a:pt x="125958" y="324823"/>
                  </a:lnTo>
                  <a:cubicBezTo>
                    <a:pt x="68078" y="325032"/>
                    <a:pt x="17426" y="363732"/>
                    <a:pt x="2055" y="419525"/>
                  </a:cubicBezTo>
                  <a:cubicBezTo>
                    <a:pt x="-424" y="428528"/>
                    <a:pt x="-1912" y="437793"/>
                    <a:pt x="-2329" y="447135"/>
                  </a:cubicBezTo>
                  <a:lnTo>
                    <a:pt x="-2329" y="447552"/>
                  </a:lnTo>
                  <a:lnTo>
                    <a:pt x="-2329" y="450475"/>
                  </a:lnTo>
                  <a:lnTo>
                    <a:pt x="-2329" y="453267"/>
                  </a:lnTo>
                  <a:lnTo>
                    <a:pt x="-2329" y="453267"/>
                  </a:lnTo>
                  <a:lnTo>
                    <a:pt x="-2329" y="861226"/>
                  </a:lnTo>
                  <a:lnTo>
                    <a:pt x="-2329" y="861226"/>
                  </a:lnTo>
                  <a:cubicBezTo>
                    <a:pt x="-2172" y="889931"/>
                    <a:pt x="21236" y="913052"/>
                    <a:pt x="49941" y="912870"/>
                  </a:cubicBezTo>
                  <a:cubicBezTo>
                    <a:pt x="69278" y="912765"/>
                    <a:pt x="86971" y="901909"/>
                    <a:pt x="95818" y="884712"/>
                  </a:cubicBezTo>
                  <a:cubicBezTo>
                    <a:pt x="99210" y="877979"/>
                    <a:pt x="101167" y="870620"/>
                    <a:pt x="101533" y="863104"/>
                  </a:cubicBezTo>
                  <a:lnTo>
                    <a:pt x="101533" y="555694"/>
                  </a:lnTo>
                  <a:close/>
                  <a:moveTo>
                    <a:pt x="317738" y="-2133"/>
                  </a:moveTo>
                  <a:cubicBezTo>
                    <a:pt x="394669" y="-2107"/>
                    <a:pt x="457012" y="60236"/>
                    <a:pt x="456986" y="137167"/>
                  </a:cubicBezTo>
                  <a:cubicBezTo>
                    <a:pt x="456960" y="214098"/>
                    <a:pt x="394617" y="276441"/>
                    <a:pt x="317686" y="276415"/>
                  </a:cubicBezTo>
                  <a:cubicBezTo>
                    <a:pt x="240754" y="276389"/>
                    <a:pt x="178411" y="214046"/>
                    <a:pt x="178438" y="137115"/>
                  </a:cubicBezTo>
                  <a:cubicBezTo>
                    <a:pt x="178438" y="137115"/>
                    <a:pt x="178438" y="137089"/>
                    <a:pt x="178438" y="137089"/>
                  </a:cubicBezTo>
                  <a:cubicBezTo>
                    <a:pt x="178438" y="60210"/>
                    <a:pt x="240781" y="-2133"/>
                    <a:pt x="317660" y="-2133"/>
                  </a:cubicBezTo>
                  <a:cubicBezTo>
                    <a:pt x="317686" y="-2133"/>
                    <a:pt x="317712" y="-2133"/>
                    <a:pt x="317738" y="-2133"/>
                  </a:cubicBezTo>
                  <a:close/>
                </a:path>
              </a:pathLst>
            </a:custGeom>
            <a:grpFill/>
            <a:ln w="2608" cap="flat">
              <a:noFill/>
              <a:prstDash val="solid"/>
              <a:miter/>
            </a:ln>
          </p:spPr>
          <p:txBody>
            <a:bodyPr rtlCol="0" anchor="ctr"/>
            <a:lstStyle/>
            <a:p>
              <a:endParaRPr lang="es-ES"/>
            </a:p>
          </p:txBody>
        </p:sp>
        <p:sp>
          <p:nvSpPr>
            <p:cNvPr id="78" name="Freeform: Shape 77">
              <a:extLst>
                <a:ext uri="{FF2B5EF4-FFF2-40B4-BE49-F238E27FC236}">
                  <a16:creationId xmlns:a16="http://schemas.microsoft.com/office/drawing/2014/main" id="{B46FE5B0-2958-442E-91A1-B401AD131220}"/>
                </a:ext>
              </a:extLst>
            </p:cNvPr>
            <p:cNvSpPr/>
            <p:nvPr/>
          </p:nvSpPr>
          <p:spPr>
            <a:xfrm>
              <a:off x="5900131" y="4740039"/>
              <a:ext cx="794003" cy="1717694"/>
            </a:xfrm>
            <a:custGeom>
              <a:avLst/>
              <a:gdLst>
                <a:gd name="connsiteX0" fmla="*/ 394722 w 794003"/>
                <a:gd name="connsiteY0" fmla="*/ -2133 h 1717694"/>
                <a:gd name="connsiteX1" fmla="*/ 540859 w 794003"/>
                <a:gd name="connsiteY1" fmla="*/ 144004 h 1717694"/>
                <a:gd name="connsiteX2" fmla="*/ 394722 w 794003"/>
                <a:gd name="connsiteY2" fmla="*/ 290141 h 1717694"/>
                <a:gd name="connsiteX3" fmla="*/ 248584 w 794003"/>
                <a:gd name="connsiteY3" fmla="*/ 144004 h 1717694"/>
                <a:gd name="connsiteX4" fmla="*/ 394722 w 794003"/>
                <a:gd name="connsiteY4" fmla="*/ -2133 h 1717694"/>
                <a:gd name="connsiteX5" fmla="*/ 368913 w 794003"/>
                <a:gd name="connsiteY5" fmla="*/ 1647262 h 1717694"/>
                <a:gd name="connsiteX6" fmla="*/ 368913 w 794003"/>
                <a:gd name="connsiteY6" fmla="*/ 1647262 h 1717694"/>
                <a:gd name="connsiteX7" fmla="*/ 368913 w 794003"/>
                <a:gd name="connsiteY7" fmla="*/ 1178840 h 1717694"/>
                <a:gd name="connsiteX8" fmla="*/ 420531 w 794003"/>
                <a:gd name="connsiteY8" fmla="*/ 1178840 h 1717694"/>
                <a:gd name="connsiteX9" fmla="*/ 420531 w 794003"/>
                <a:gd name="connsiteY9" fmla="*/ 1646270 h 1717694"/>
                <a:gd name="connsiteX10" fmla="*/ 420531 w 794003"/>
                <a:gd name="connsiteY10" fmla="*/ 1646270 h 1717694"/>
                <a:gd name="connsiteX11" fmla="*/ 482743 w 794003"/>
                <a:gd name="connsiteY11" fmla="*/ 1715268 h 1717694"/>
                <a:gd name="connsiteX12" fmla="*/ 495609 w 794003"/>
                <a:gd name="connsiteY12" fmla="*/ 1715268 h 1717694"/>
                <a:gd name="connsiteX13" fmla="*/ 551715 w 794003"/>
                <a:gd name="connsiteY13" fmla="*/ 1677585 h 1717694"/>
                <a:gd name="connsiteX14" fmla="*/ 556934 w 794003"/>
                <a:gd name="connsiteY14" fmla="*/ 1663624 h 1717694"/>
                <a:gd name="connsiteX15" fmla="*/ 559179 w 794003"/>
                <a:gd name="connsiteY15" fmla="*/ 1648358 h 1717694"/>
                <a:gd name="connsiteX16" fmla="*/ 559179 w 794003"/>
                <a:gd name="connsiteY16" fmla="*/ 1647158 h 1717694"/>
                <a:gd name="connsiteX17" fmla="*/ 559179 w 794003"/>
                <a:gd name="connsiteY17" fmla="*/ 1647158 h 1717694"/>
                <a:gd name="connsiteX18" fmla="*/ 559179 w 794003"/>
                <a:gd name="connsiteY18" fmla="*/ 1178735 h 1717694"/>
                <a:gd name="connsiteX19" fmla="*/ 702054 w 794003"/>
                <a:gd name="connsiteY19" fmla="*/ 1178735 h 1717694"/>
                <a:gd name="connsiteX20" fmla="*/ 552498 w 794003"/>
                <a:gd name="connsiteY20" fmla="*/ 595047 h 1717694"/>
                <a:gd name="connsiteX21" fmla="*/ 560066 w 794003"/>
                <a:gd name="connsiteY21" fmla="*/ 564071 h 1717694"/>
                <a:gd name="connsiteX22" fmla="*/ 580786 w 794003"/>
                <a:gd name="connsiteY22" fmla="*/ 558173 h 1717694"/>
                <a:gd name="connsiteX23" fmla="*/ 600906 w 794003"/>
                <a:gd name="connsiteY23" fmla="*/ 577876 h 1717694"/>
                <a:gd name="connsiteX24" fmla="*/ 602942 w 794003"/>
                <a:gd name="connsiteY24" fmla="*/ 585104 h 1717694"/>
                <a:gd name="connsiteX25" fmla="*/ 683578 w 794003"/>
                <a:gd name="connsiteY25" fmla="*/ 875213 h 1717694"/>
                <a:gd name="connsiteX26" fmla="*/ 683761 w 794003"/>
                <a:gd name="connsiteY26" fmla="*/ 875865 h 1717694"/>
                <a:gd name="connsiteX27" fmla="*/ 781438 w 794003"/>
                <a:gd name="connsiteY27" fmla="*/ 897290 h 1717694"/>
                <a:gd name="connsiteX28" fmla="*/ 791042 w 794003"/>
                <a:gd name="connsiteY28" fmla="*/ 857207 h 1717694"/>
                <a:gd name="connsiteX29" fmla="*/ 694486 w 794003"/>
                <a:gd name="connsiteY29" fmla="*/ 476206 h 1717694"/>
                <a:gd name="connsiteX30" fmla="*/ 694330 w 794003"/>
                <a:gd name="connsiteY30" fmla="*/ 475527 h 1717694"/>
                <a:gd name="connsiteX31" fmla="*/ 605603 w 794003"/>
                <a:gd name="connsiteY31" fmla="*/ 354598 h 1717694"/>
                <a:gd name="connsiteX32" fmla="*/ 575698 w 794003"/>
                <a:gd name="connsiteY32" fmla="*/ 345726 h 1717694"/>
                <a:gd name="connsiteX33" fmla="*/ 522123 w 794003"/>
                <a:gd name="connsiteY33" fmla="*/ 340689 h 1717694"/>
                <a:gd name="connsiteX34" fmla="*/ 267373 w 794003"/>
                <a:gd name="connsiteY34" fmla="*/ 340689 h 1717694"/>
                <a:gd name="connsiteX35" fmla="*/ 118626 w 794003"/>
                <a:gd name="connsiteY35" fmla="*/ 408200 h 1717694"/>
                <a:gd name="connsiteX36" fmla="*/ 104195 w 794003"/>
                <a:gd name="connsiteY36" fmla="*/ 438497 h 1717694"/>
                <a:gd name="connsiteX37" fmla="*/ 94880 w 794003"/>
                <a:gd name="connsiteY37" fmla="*/ 475370 h 1717694"/>
                <a:gd name="connsiteX38" fmla="*/ 94880 w 794003"/>
                <a:gd name="connsiteY38" fmla="*/ 475370 h 1717694"/>
                <a:gd name="connsiteX39" fmla="*/ 94880 w 794003"/>
                <a:gd name="connsiteY39" fmla="*/ 475370 h 1717694"/>
                <a:gd name="connsiteX40" fmla="*/ 94880 w 794003"/>
                <a:gd name="connsiteY40" fmla="*/ 476049 h 1717694"/>
                <a:gd name="connsiteX41" fmla="*/ -1676 w 794003"/>
                <a:gd name="connsiteY41" fmla="*/ 857050 h 1717694"/>
                <a:gd name="connsiteX42" fmla="*/ 43783 w 794003"/>
                <a:gd name="connsiteY42" fmla="*/ 919237 h 1717694"/>
                <a:gd name="connsiteX43" fmla="*/ 96184 w 794003"/>
                <a:gd name="connsiteY43" fmla="*/ 897447 h 1717694"/>
                <a:gd name="connsiteX44" fmla="*/ 105578 w 794003"/>
                <a:gd name="connsiteY44" fmla="*/ 875891 h 1717694"/>
                <a:gd name="connsiteX45" fmla="*/ 105578 w 794003"/>
                <a:gd name="connsiteY45" fmla="*/ 875735 h 1717694"/>
                <a:gd name="connsiteX46" fmla="*/ 105761 w 794003"/>
                <a:gd name="connsiteY46" fmla="*/ 875082 h 1717694"/>
                <a:gd name="connsiteX47" fmla="*/ 188433 w 794003"/>
                <a:gd name="connsiteY47" fmla="*/ 577745 h 1717694"/>
                <a:gd name="connsiteX48" fmla="*/ 188433 w 794003"/>
                <a:gd name="connsiteY48" fmla="*/ 577745 h 1717694"/>
                <a:gd name="connsiteX49" fmla="*/ 208710 w 794003"/>
                <a:gd name="connsiteY49" fmla="*/ 558121 h 1717694"/>
                <a:gd name="connsiteX50" fmla="*/ 208710 w 794003"/>
                <a:gd name="connsiteY50" fmla="*/ 558121 h 1717694"/>
                <a:gd name="connsiteX51" fmla="*/ 219592 w 794003"/>
                <a:gd name="connsiteY51" fmla="*/ 558695 h 1717694"/>
                <a:gd name="connsiteX52" fmla="*/ 229300 w 794003"/>
                <a:gd name="connsiteY52" fmla="*/ 563914 h 1717694"/>
                <a:gd name="connsiteX53" fmla="*/ 237129 w 794003"/>
                <a:gd name="connsiteY53" fmla="*/ 594029 h 1717694"/>
                <a:gd name="connsiteX54" fmla="*/ 87311 w 794003"/>
                <a:gd name="connsiteY54" fmla="*/ 1178578 h 1717694"/>
                <a:gd name="connsiteX55" fmla="*/ 230161 w 794003"/>
                <a:gd name="connsiteY55" fmla="*/ 1178578 h 1717694"/>
                <a:gd name="connsiteX56" fmla="*/ 230161 w 794003"/>
                <a:gd name="connsiteY56" fmla="*/ 1646009 h 1717694"/>
                <a:gd name="connsiteX57" fmla="*/ 230161 w 794003"/>
                <a:gd name="connsiteY57" fmla="*/ 1646009 h 1717694"/>
                <a:gd name="connsiteX58" fmla="*/ 294618 w 794003"/>
                <a:gd name="connsiteY58" fmla="*/ 1715216 h 1717694"/>
                <a:gd name="connsiteX59" fmla="*/ 305057 w 794003"/>
                <a:gd name="connsiteY59" fmla="*/ 1715216 h 1717694"/>
                <a:gd name="connsiteX60" fmla="*/ 361293 w 794003"/>
                <a:gd name="connsiteY60" fmla="*/ 1677533 h 1717694"/>
                <a:gd name="connsiteX61" fmla="*/ 361293 w 794003"/>
                <a:gd name="connsiteY61" fmla="*/ 1677533 h 1717694"/>
                <a:gd name="connsiteX62" fmla="*/ 366512 w 794003"/>
                <a:gd name="connsiteY62" fmla="*/ 1663598 h 1717694"/>
                <a:gd name="connsiteX63" fmla="*/ 366512 w 794003"/>
                <a:gd name="connsiteY63" fmla="*/ 1663598 h 1717694"/>
                <a:gd name="connsiteX64" fmla="*/ 368730 w 794003"/>
                <a:gd name="connsiteY64" fmla="*/ 1648384 h 1717694"/>
                <a:gd name="connsiteX65" fmla="*/ 368730 w 794003"/>
                <a:gd name="connsiteY65" fmla="*/ 1647184 h 171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94003" h="1717694">
                  <a:moveTo>
                    <a:pt x="394722" y="-2133"/>
                  </a:moveTo>
                  <a:cubicBezTo>
                    <a:pt x="475436" y="-2133"/>
                    <a:pt x="540859" y="63289"/>
                    <a:pt x="540859" y="144004"/>
                  </a:cubicBezTo>
                  <a:cubicBezTo>
                    <a:pt x="540859" y="224719"/>
                    <a:pt x="475436" y="290141"/>
                    <a:pt x="394722" y="290141"/>
                  </a:cubicBezTo>
                  <a:cubicBezTo>
                    <a:pt x="314007" y="290141"/>
                    <a:pt x="248584" y="224719"/>
                    <a:pt x="248584" y="144004"/>
                  </a:cubicBezTo>
                  <a:cubicBezTo>
                    <a:pt x="248584" y="63289"/>
                    <a:pt x="314007" y="-2133"/>
                    <a:pt x="394722" y="-2133"/>
                  </a:cubicBezTo>
                  <a:close/>
                  <a:moveTo>
                    <a:pt x="368913" y="1647262"/>
                  </a:moveTo>
                  <a:lnTo>
                    <a:pt x="368913" y="1647262"/>
                  </a:lnTo>
                  <a:lnTo>
                    <a:pt x="368913" y="1178840"/>
                  </a:lnTo>
                  <a:lnTo>
                    <a:pt x="420531" y="1178840"/>
                  </a:lnTo>
                  <a:lnTo>
                    <a:pt x="420531" y="1646270"/>
                  </a:lnTo>
                  <a:lnTo>
                    <a:pt x="420531" y="1646270"/>
                  </a:lnTo>
                  <a:cubicBezTo>
                    <a:pt x="420713" y="1681735"/>
                    <a:pt x="447488" y="1711432"/>
                    <a:pt x="482743" y="1715268"/>
                  </a:cubicBezTo>
                  <a:cubicBezTo>
                    <a:pt x="487024" y="1715659"/>
                    <a:pt x="491329" y="1715659"/>
                    <a:pt x="495609" y="1715268"/>
                  </a:cubicBezTo>
                  <a:cubicBezTo>
                    <a:pt x="519565" y="1713207"/>
                    <a:pt x="540755" y="1698984"/>
                    <a:pt x="551715" y="1677585"/>
                  </a:cubicBezTo>
                  <a:cubicBezTo>
                    <a:pt x="553986" y="1673149"/>
                    <a:pt x="555734" y="1668452"/>
                    <a:pt x="556934" y="1663624"/>
                  </a:cubicBezTo>
                  <a:cubicBezTo>
                    <a:pt x="558239" y="1658640"/>
                    <a:pt x="558996" y="1653525"/>
                    <a:pt x="559179" y="1648358"/>
                  </a:cubicBezTo>
                  <a:lnTo>
                    <a:pt x="559179" y="1647158"/>
                  </a:lnTo>
                  <a:lnTo>
                    <a:pt x="559179" y="1647158"/>
                  </a:lnTo>
                  <a:lnTo>
                    <a:pt x="559179" y="1178735"/>
                  </a:lnTo>
                  <a:lnTo>
                    <a:pt x="702054" y="1178735"/>
                  </a:lnTo>
                  <a:lnTo>
                    <a:pt x="552498" y="595047"/>
                  </a:lnTo>
                  <a:cubicBezTo>
                    <a:pt x="548871" y="581033"/>
                    <a:pt x="553020" y="570333"/>
                    <a:pt x="560066" y="564071"/>
                  </a:cubicBezTo>
                  <a:cubicBezTo>
                    <a:pt x="565703" y="559008"/>
                    <a:pt x="573349" y="556842"/>
                    <a:pt x="580786" y="558173"/>
                  </a:cubicBezTo>
                  <a:cubicBezTo>
                    <a:pt x="589554" y="559791"/>
                    <a:pt x="597670" y="566158"/>
                    <a:pt x="600906" y="577876"/>
                  </a:cubicBezTo>
                  <a:lnTo>
                    <a:pt x="602942" y="585104"/>
                  </a:lnTo>
                  <a:lnTo>
                    <a:pt x="683578" y="875213"/>
                  </a:lnTo>
                  <a:lnTo>
                    <a:pt x="683761" y="875865"/>
                  </a:lnTo>
                  <a:cubicBezTo>
                    <a:pt x="692947" y="923934"/>
                    <a:pt x="754403" y="934998"/>
                    <a:pt x="781438" y="897290"/>
                  </a:cubicBezTo>
                  <a:cubicBezTo>
                    <a:pt x="789763" y="885703"/>
                    <a:pt x="793207" y="871298"/>
                    <a:pt x="791042" y="857207"/>
                  </a:cubicBezTo>
                  <a:lnTo>
                    <a:pt x="694486" y="476206"/>
                  </a:lnTo>
                  <a:lnTo>
                    <a:pt x="694330" y="475527"/>
                  </a:lnTo>
                  <a:cubicBezTo>
                    <a:pt x="683891" y="412401"/>
                    <a:pt x="652863" y="373361"/>
                    <a:pt x="605603" y="354598"/>
                  </a:cubicBezTo>
                  <a:cubicBezTo>
                    <a:pt x="595896" y="350788"/>
                    <a:pt x="585901" y="347814"/>
                    <a:pt x="575698" y="345726"/>
                  </a:cubicBezTo>
                  <a:cubicBezTo>
                    <a:pt x="558057" y="342255"/>
                    <a:pt x="540102" y="340559"/>
                    <a:pt x="522123" y="340689"/>
                  </a:cubicBezTo>
                  <a:lnTo>
                    <a:pt x="267373" y="340689"/>
                  </a:lnTo>
                  <a:cubicBezTo>
                    <a:pt x="199081" y="340689"/>
                    <a:pt x="147672" y="361566"/>
                    <a:pt x="118626" y="408200"/>
                  </a:cubicBezTo>
                  <a:cubicBezTo>
                    <a:pt x="112781" y="417777"/>
                    <a:pt x="107928" y="427928"/>
                    <a:pt x="104195" y="438497"/>
                  </a:cubicBezTo>
                  <a:cubicBezTo>
                    <a:pt x="99994" y="450475"/>
                    <a:pt x="96863" y="462818"/>
                    <a:pt x="94880" y="475370"/>
                  </a:cubicBezTo>
                  <a:lnTo>
                    <a:pt x="94880" y="475370"/>
                  </a:lnTo>
                  <a:lnTo>
                    <a:pt x="94880" y="475370"/>
                  </a:lnTo>
                  <a:lnTo>
                    <a:pt x="94880" y="476049"/>
                  </a:lnTo>
                  <a:lnTo>
                    <a:pt x="-1676" y="857050"/>
                  </a:lnTo>
                  <a:cubicBezTo>
                    <a:pt x="-6295" y="886773"/>
                    <a:pt x="14060" y="914618"/>
                    <a:pt x="43783" y="919237"/>
                  </a:cubicBezTo>
                  <a:cubicBezTo>
                    <a:pt x="63956" y="922368"/>
                    <a:pt x="84180" y="913965"/>
                    <a:pt x="96184" y="897447"/>
                  </a:cubicBezTo>
                  <a:cubicBezTo>
                    <a:pt x="100882" y="891053"/>
                    <a:pt x="104091" y="883694"/>
                    <a:pt x="105578" y="875891"/>
                  </a:cubicBezTo>
                  <a:lnTo>
                    <a:pt x="105578" y="875735"/>
                  </a:lnTo>
                  <a:lnTo>
                    <a:pt x="105761" y="875082"/>
                  </a:lnTo>
                  <a:lnTo>
                    <a:pt x="188433" y="577745"/>
                  </a:lnTo>
                  <a:lnTo>
                    <a:pt x="188433" y="577745"/>
                  </a:lnTo>
                  <a:cubicBezTo>
                    <a:pt x="191695" y="566002"/>
                    <a:pt x="199864" y="559661"/>
                    <a:pt x="208710" y="558121"/>
                  </a:cubicBezTo>
                  <a:lnTo>
                    <a:pt x="208710" y="558121"/>
                  </a:lnTo>
                  <a:cubicBezTo>
                    <a:pt x="212337" y="557521"/>
                    <a:pt x="216043" y="557703"/>
                    <a:pt x="219592" y="558695"/>
                  </a:cubicBezTo>
                  <a:cubicBezTo>
                    <a:pt x="223167" y="559713"/>
                    <a:pt x="226481" y="561487"/>
                    <a:pt x="229300" y="563914"/>
                  </a:cubicBezTo>
                  <a:cubicBezTo>
                    <a:pt x="236398" y="570047"/>
                    <a:pt x="240599" y="580485"/>
                    <a:pt x="237129" y="594029"/>
                  </a:cubicBezTo>
                  <a:lnTo>
                    <a:pt x="87311" y="1178578"/>
                  </a:lnTo>
                  <a:lnTo>
                    <a:pt x="230161" y="1178578"/>
                  </a:lnTo>
                  <a:lnTo>
                    <a:pt x="230161" y="1646009"/>
                  </a:lnTo>
                  <a:lnTo>
                    <a:pt x="230161" y="1646009"/>
                  </a:lnTo>
                  <a:cubicBezTo>
                    <a:pt x="230317" y="1682361"/>
                    <a:pt x="258370" y="1712476"/>
                    <a:pt x="294618" y="1715216"/>
                  </a:cubicBezTo>
                  <a:cubicBezTo>
                    <a:pt x="298088" y="1715607"/>
                    <a:pt x="301586" y="1715607"/>
                    <a:pt x="305057" y="1715216"/>
                  </a:cubicBezTo>
                  <a:cubicBezTo>
                    <a:pt x="329065" y="1713207"/>
                    <a:pt x="350306" y="1698958"/>
                    <a:pt x="361293" y="1677533"/>
                  </a:cubicBezTo>
                  <a:lnTo>
                    <a:pt x="361293" y="1677533"/>
                  </a:lnTo>
                  <a:cubicBezTo>
                    <a:pt x="363537" y="1673097"/>
                    <a:pt x="365286" y="1668425"/>
                    <a:pt x="366512" y="1663598"/>
                  </a:cubicBezTo>
                  <a:lnTo>
                    <a:pt x="366512" y="1663598"/>
                  </a:lnTo>
                  <a:cubicBezTo>
                    <a:pt x="367843" y="1658640"/>
                    <a:pt x="368574" y="1653525"/>
                    <a:pt x="368730" y="1648384"/>
                  </a:cubicBezTo>
                  <a:lnTo>
                    <a:pt x="368730" y="1647184"/>
                  </a:lnTo>
                  <a:close/>
                </a:path>
              </a:pathLst>
            </a:custGeom>
            <a:grpFill/>
            <a:ln w="2608" cap="flat">
              <a:noFill/>
              <a:prstDash val="solid"/>
              <a:miter/>
            </a:ln>
          </p:spPr>
          <p:txBody>
            <a:bodyPr rtlCol="0" anchor="ctr"/>
            <a:lstStyle/>
            <a:p>
              <a:endParaRPr lang="es-ES"/>
            </a:p>
          </p:txBody>
        </p:sp>
      </p:grpSp>
      <p:grpSp>
        <p:nvGrpSpPr>
          <p:cNvPr id="79" name="Group 78">
            <a:extLst>
              <a:ext uri="{FF2B5EF4-FFF2-40B4-BE49-F238E27FC236}">
                <a16:creationId xmlns:a16="http://schemas.microsoft.com/office/drawing/2014/main" id="{F9FF0856-396A-4F09-B807-67F1B69D9BD4}"/>
              </a:ext>
            </a:extLst>
          </p:cNvPr>
          <p:cNvGrpSpPr/>
          <p:nvPr/>
        </p:nvGrpSpPr>
        <p:grpSpPr>
          <a:xfrm>
            <a:off x="3117608" y="4219494"/>
            <a:ext cx="5601894" cy="2185276"/>
            <a:chOff x="2526106" y="3566503"/>
            <a:chExt cx="6741610" cy="2629874"/>
          </a:xfrm>
          <a:solidFill>
            <a:schemeClr val="tx2"/>
          </a:solidFill>
        </p:grpSpPr>
        <p:sp>
          <p:nvSpPr>
            <p:cNvPr id="80" name="Freeform: Shape 79">
              <a:extLst>
                <a:ext uri="{FF2B5EF4-FFF2-40B4-BE49-F238E27FC236}">
                  <a16:creationId xmlns:a16="http://schemas.microsoft.com/office/drawing/2014/main" id="{D862D38D-A498-4C49-A48D-5E8B9EA94F95}"/>
                </a:ext>
              </a:extLst>
            </p:cNvPr>
            <p:cNvSpPr/>
            <p:nvPr/>
          </p:nvSpPr>
          <p:spPr>
            <a:xfrm>
              <a:off x="4988704" y="3566503"/>
              <a:ext cx="339325" cy="868056"/>
            </a:xfrm>
            <a:custGeom>
              <a:avLst/>
              <a:gdLst>
                <a:gd name="connsiteX0" fmla="*/ 52681 w 339325"/>
                <a:gd name="connsiteY0" fmla="*/ 293586 h 868056"/>
                <a:gd name="connsiteX1" fmla="*/ 52681 w 339325"/>
                <a:gd name="connsiteY1" fmla="*/ 293586 h 868056"/>
                <a:gd name="connsiteX2" fmla="*/ 56673 w 339325"/>
                <a:gd name="connsiteY2" fmla="*/ 284922 h 868056"/>
                <a:gd name="connsiteX3" fmla="*/ 65677 w 339325"/>
                <a:gd name="connsiteY3" fmla="*/ 281582 h 868056"/>
                <a:gd name="connsiteX4" fmla="*/ 65677 w 339325"/>
                <a:gd name="connsiteY4" fmla="*/ 281582 h 868056"/>
                <a:gd name="connsiteX5" fmla="*/ 74628 w 339325"/>
                <a:gd name="connsiteY5" fmla="*/ 284922 h 868056"/>
                <a:gd name="connsiteX6" fmla="*/ 78673 w 339325"/>
                <a:gd name="connsiteY6" fmla="*/ 293586 h 868056"/>
                <a:gd name="connsiteX7" fmla="*/ 78673 w 339325"/>
                <a:gd name="connsiteY7" fmla="*/ 293586 h 868056"/>
                <a:gd name="connsiteX8" fmla="*/ 78673 w 339325"/>
                <a:gd name="connsiteY8" fmla="*/ 828240 h 868056"/>
                <a:gd name="connsiteX9" fmla="*/ 78673 w 339325"/>
                <a:gd name="connsiteY9" fmla="*/ 828240 h 868056"/>
                <a:gd name="connsiteX10" fmla="*/ 116616 w 339325"/>
                <a:gd name="connsiteY10" fmla="*/ 865922 h 868056"/>
                <a:gd name="connsiteX11" fmla="*/ 150149 w 339325"/>
                <a:gd name="connsiteY11" fmla="*/ 845333 h 868056"/>
                <a:gd name="connsiteX12" fmla="*/ 153046 w 339325"/>
                <a:gd name="connsiteY12" fmla="*/ 837686 h 868056"/>
                <a:gd name="connsiteX13" fmla="*/ 154247 w 339325"/>
                <a:gd name="connsiteY13" fmla="*/ 829466 h 868056"/>
                <a:gd name="connsiteX14" fmla="*/ 154247 w 339325"/>
                <a:gd name="connsiteY14" fmla="*/ 828814 h 868056"/>
                <a:gd name="connsiteX15" fmla="*/ 154247 w 339325"/>
                <a:gd name="connsiteY15" fmla="*/ 828814 h 868056"/>
                <a:gd name="connsiteX16" fmla="*/ 154247 w 339325"/>
                <a:gd name="connsiteY16" fmla="*/ 540715 h 868056"/>
                <a:gd name="connsiteX17" fmla="*/ 178098 w 339325"/>
                <a:gd name="connsiteY17" fmla="*/ 534034 h 868056"/>
                <a:gd name="connsiteX18" fmla="*/ 178620 w 339325"/>
                <a:gd name="connsiteY18" fmla="*/ 534817 h 868056"/>
                <a:gd name="connsiteX19" fmla="*/ 178620 w 339325"/>
                <a:gd name="connsiteY19" fmla="*/ 534817 h 868056"/>
                <a:gd name="connsiteX20" fmla="*/ 180316 w 339325"/>
                <a:gd name="connsiteY20" fmla="*/ 540689 h 868056"/>
                <a:gd name="connsiteX21" fmla="*/ 180316 w 339325"/>
                <a:gd name="connsiteY21" fmla="*/ 540689 h 868056"/>
                <a:gd name="connsiteX22" fmla="*/ 180316 w 339325"/>
                <a:gd name="connsiteY22" fmla="*/ 805145 h 868056"/>
                <a:gd name="connsiteX23" fmla="*/ 222618 w 339325"/>
                <a:gd name="connsiteY23" fmla="*/ 738574 h 868056"/>
                <a:gd name="connsiteX24" fmla="*/ 255890 w 339325"/>
                <a:gd name="connsiteY24" fmla="*/ 712478 h 868056"/>
                <a:gd name="connsiteX25" fmla="*/ 255890 w 339325"/>
                <a:gd name="connsiteY25" fmla="*/ 293586 h 868056"/>
                <a:gd name="connsiteX26" fmla="*/ 255890 w 339325"/>
                <a:gd name="connsiteY26" fmla="*/ 293586 h 868056"/>
                <a:gd name="connsiteX27" fmla="*/ 259909 w 339325"/>
                <a:gd name="connsiteY27" fmla="*/ 284948 h 868056"/>
                <a:gd name="connsiteX28" fmla="*/ 268912 w 339325"/>
                <a:gd name="connsiteY28" fmla="*/ 281582 h 868056"/>
                <a:gd name="connsiteX29" fmla="*/ 268912 w 339325"/>
                <a:gd name="connsiteY29" fmla="*/ 281582 h 868056"/>
                <a:gd name="connsiteX30" fmla="*/ 277863 w 339325"/>
                <a:gd name="connsiteY30" fmla="*/ 284922 h 868056"/>
                <a:gd name="connsiteX31" fmla="*/ 281908 w 339325"/>
                <a:gd name="connsiteY31" fmla="*/ 293586 h 868056"/>
                <a:gd name="connsiteX32" fmla="*/ 281908 w 339325"/>
                <a:gd name="connsiteY32" fmla="*/ 293586 h 868056"/>
                <a:gd name="connsiteX33" fmla="*/ 281908 w 339325"/>
                <a:gd name="connsiteY33" fmla="*/ 456320 h 868056"/>
                <a:gd name="connsiteX34" fmla="*/ 281908 w 339325"/>
                <a:gd name="connsiteY34" fmla="*/ 456320 h 868056"/>
                <a:gd name="connsiteX35" fmla="*/ 297565 w 339325"/>
                <a:gd name="connsiteY35" fmla="*/ 480250 h 868056"/>
                <a:gd name="connsiteX36" fmla="*/ 334283 w 339325"/>
                <a:gd name="connsiteY36" fmla="*/ 467333 h 868056"/>
                <a:gd name="connsiteX37" fmla="*/ 336997 w 339325"/>
                <a:gd name="connsiteY37" fmla="*/ 455485 h 868056"/>
                <a:gd name="connsiteX38" fmla="*/ 336997 w 339325"/>
                <a:gd name="connsiteY38" fmla="*/ 455485 h 868056"/>
                <a:gd name="connsiteX39" fmla="*/ 336997 w 339325"/>
                <a:gd name="connsiteY39" fmla="*/ 236279 h 868056"/>
                <a:gd name="connsiteX40" fmla="*/ 283996 w 339325"/>
                <a:gd name="connsiteY40" fmla="*/ 172892 h 868056"/>
                <a:gd name="connsiteX41" fmla="*/ 268990 w 339325"/>
                <a:gd name="connsiteY41" fmla="*/ 171196 h 868056"/>
                <a:gd name="connsiteX42" fmla="*/ 65703 w 339325"/>
                <a:gd name="connsiteY42" fmla="*/ 171196 h 868056"/>
                <a:gd name="connsiteX43" fmla="*/ -7 w 339325"/>
                <a:gd name="connsiteY43" fmla="*/ 221404 h 868056"/>
                <a:gd name="connsiteX44" fmla="*/ -2329 w 339325"/>
                <a:gd name="connsiteY44" fmla="*/ 236071 h 868056"/>
                <a:gd name="connsiteX45" fmla="*/ -2329 w 339325"/>
                <a:gd name="connsiteY45" fmla="*/ 236279 h 868056"/>
                <a:gd name="connsiteX46" fmla="*/ -2329 w 339325"/>
                <a:gd name="connsiteY46" fmla="*/ 237819 h 868056"/>
                <a:gd name="connsiteX47" fmla="*/ -2329 w 339325"/>
                <a:gd name="connsiteY47" fmla="*/ 239307 h 868056"/>
                <a:gd name="connsiteX48" fmla="*/ -2329 w 339325"/>
                <a:gd name="connsiteY48" fmla="*/ 239307 h 868056"/>
                <a:gd name="connsiteX49" fmla="*/ -2329 w 339325"/>
                <a:gd name="connsiteY49" fmla="*/ 455563 h 868056"/>
                <a:gd name="connsiteX50" fmla="*/ -2329 w 339325"/>
                <a:gd name="connsiteY50" fmla="*/ 455563 h 868056"/>
                <a:gd name="connsiteX51" fmla="*/ 25384 w 339325"/>
                <a:gd name="connsiteY51" fmla="*/ 482964 h 868056"/>
                <a:gd name="connsiteX52" fmla="*/ 49706 w 339325"/>
                <a:gd name="connsiteY52" fmla="*/ 468063 h 868056"/>
                <a:gd name="connsiteX53" fmla="*/ 51820 w 339325"/>
                <a:gd name="connsiteY53" fmla="*/ 462557 h 868056"/>
                <a:gd name="connsiteX54" fmla="*/ 52759 w 339325"/>
                <a:gd name="connsiteY54" fmla="*/ 456608 h 868056"/>
                <a:gd name="connsiteX55" fmla="*/ 52759 w 339325"/>
                <a:gd name="connsiteY55" fmla="*/ 293638 h 868056"/>
                <a:gd name="connsiteX56" fmla="*/ 167347 w 339325"/>
                <a:gd name="connsiteY56" fmla="*/ -2133 h 868056"/>
                <a:gd name="connsiteX57" fmla="*/ 241172 w 339325"/>
                <a:gd name="connsiteY57" fmla="*/ 71692 h 868056"/>
                <a:gd name="connsiteX58" fmla="*/ 167347 w 339325"/>
                <a:gd name="connsiteY58" fmla="*/ 145517 h 868056"/>
                <a:gd name="connsiteX59" fmla="*/ 93521 w 339325"/>
                <a:gd name="connsiteY59" fmla="*/ 71692 h 868056"/>
                <a:gd name="connsiteX60" fmla="*/ 93521 w 339325"/>
                <a:gd name="connsiteY60" fmla="*/ 71666 h 868056"/>
                <a:gd name="connsiteX61" fmla="*/ 167347 w 339325"/>
                <a:gd name="connsiteY61" fmla="*/ -2133 h 86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9325" h="868056">
                  <a:moveTo>
                    <a:pt x="52681" y="293586"/>
                  </a:moveTo>
                  <a:lnTo>
                    <a:pt x="52681" y="293586"/>
                  </a:lnTo>
                  <a:cubicBezTo>
                    <a:pt x="52707" y="290246"/>
                    <a:pt x="54142" y="287088"/>
                    <a:pt x="56673" y="284922"/>
                  </a:cubicBezTo>
                  <a:cubicBezTo>
                    <a:pt x="59179" y="282756"/>
                    <a:pt x="62363" y="281582"/>
                    <a:pt x="65677" y="281582"/>
                  </a:cubicBezTo>
                  <a:lnTo>
                    <a:pt x="65677" y="281582"/>
                  </a:lnTo>
                  <a:cubicBezTo>
                    <a:pt x="68965" y="281582"/>
                    <a:pt x="72149" y="282756"/>
                    <a:pt x="74628" y="284922"/>
                  </a:cubicBezTo>
                  <a:cubicBezTo>
                    <a:pt x="77185" y="287088"/>
                    <a:pt x="78647" y="290246"/>
                    <a:pt x="78673" y="293586"/>
                  </a:cubicBezTo>
                  <a:lnTo>
                    <a:pt x="78673" y="293586"/>
                  </a:lnTo>
                  <a:lnTo>
                    <a:pt x="78673" y="828240"/>
                  </a:lnTo>
                  <a:lnTo>
                    <a:pt x="78673" y="828240"/>
                  </a:lnTo>
                  <a:cubicBezTo>
                    <a:pt x="78751" y="849117"/>
                    <a:pt x="95739" y="866001"/>
                    <a:pt x="116616" y="865922"/>
                  </a:cubicBezTo>
                  <a:cubicBezTo>
                    <a:pt x="130760" y="865870"/>
                    <a:pt x="143704" y="857937"/>
                    <a:pt x="150149" y="845333"/>
                  </a:cubicBezTo>
                  <a:cubicBezTo>
                    <a:pt x="151376" y="842906"/>
                    <a:pt x="152368" y="840322"/>
                    <a:pt x="153046" y="837686"/>
                  </a:cubicBezTo>
                  <a:cubicBezTo>
                    <a:pt x="153725" y="834999"/>
                    <a:pt x="154142" y="832233"/>
                    <a:pt x="154247" y="829466"/>
                  </a:cubicBezTo>
                  <a:lnTo>
                    <a:pt x="154247" y="828814"/>
                  </a:lnTo>
                  <a:lnTo>
                    <a:pt x="154247" y="828814"/>
                  </a:lnTo>
                  <a:lnTo>
                    <a:pt x="154247" y="540715"/>
                  </a:lnTo>
                  <a:cubicBezTo>
                    <a:pt x="154247" y="527458"/>
                    <a:pt x="171705" y="525057"/>
                    <a:pt x="178098" y="534034"/>
                  </a:cubicBezTo>
                  <a:cubicBezTo>
                    <a:pt x="178281" y="534269"/>
                    <a:pt x="178438" y="534556"/>
                    <a:pt x="178620" y="534817"/>
                  </a:cubicBezTo>
                  <a:lnTo>
                    <a:pt x="178620" y="534817"/>
                  </a:lnTo>
                  <a:cubicBezTo>
                    <a:pt x="179716" y="536592"/>
                    <a:pt x="180290" y="538627"/>
                    <a:pt x="180316" y="540689"/>
                  </a:cubicBezTo>
                  <a:lnTo>
                    <a:pt x="180316" y="540689"/>
                  </a:lnTo>
                  <a:lnTo>
                    <a:pt x="180316" y="805145"/>
                  </a:lnTo>
                  <a:cubicBezTo>
                    <a:pt x="189346" y="780119"/>
                    <a:pt x="203803" y="757390"/>
                    <a:pt x="222618" y="738574"/>
                  </a:cubicBezTo>
                  <a:cubicBezTo>
                    <a:pt x="232639" y="728580"/>
                    <a:pt x="243807" y="719837"/>
                    <a:pt x="255890" y="712478"/>
                  </a:cubicBezTo>
                  <a:lnTo>
                    <a:pt x="255890" y="293586"/>
                  </a:lnTo>
                  <a:lnTo>
                    <a:pt x="255890" y="293586"/>
                  </a:lnTo>
                  <a:cubicBezTo>
                    <a:pt x="255916" y="290272"/>
                    <a:pt x="257378" y="287114"/>
                    <a:pt x="259909" y="284948"/>
                  </a:cubicBezTo>
                  <a:cubicBezTo>
                    <a:pt x="262388" y="282756"/>
                    <a:pt x="265598" y="281556"/>
                    <a:pt x="268912" y="281582"/>
                  </a:cubicBezTo>
                  <a:lnTo>
                    <a:pt x="268912" y="281582"/>
                  </a:lnTo>
                  <a:cubicBezTo>
                    <a:pt x="272200" y="281582"/>
                    <a:pt x="275384" y="282756"/>
                    <a:pt x="277863" y="284922"/>
                  </a:cubicBezTo>
                  <a:cubicBezTo>
                    <a:pt x="280420" y="287088"/>
                    <a:pt x="281882" y="290246"/>
                    <a:pt x="281908" y="293586"/>
                  </a:cubicBezTo>
                  <a:lnTo>
                    <a:pt x="281908" y="293586"/>
                  </a:lnTo>
                  <a:lnTo>
                    <a:pt x="281908" y="456320"/>
                  </a:lnTo>
                  <a:lnTo>
                    <a:pt x="281908" y="456320"/>
                  </a:lnTo>
                  <a:cubicBezTo>
                    <a:pt x="282274" y="466576"/>
                    <a:pt x="288301" y="475788"/>
                    <a:pt x="297565" y="480250"/>
                  </a:cubicBezTo>
                  <a:cubicBezTo>
                    <a:pt x="311266" y="486826"/>
                    <a:pt x="327732" y="481033"/>
                    <a:pt x="334283" y="467333"/>
                  </a:cubicBezTo>
                  <a:cubicBezTo>
                    <a:pt x="336057" y="463627"/>
                    <a:pt x="336997" y="459582"/>
                    <a:pt x="336997" y="455485"/>
                  </a:cubicBezTo>
                  <a:lnTo>
                    <a:pt x="336997" y="455485"/>
                  </a:lnTo>
                  <a:lnTo>
                    <a:pt x="336997" y="236279"/>
                  </a:lnTo>
                  <a:cubicBezTo>
                    <a:pt x="335405" y="205721"/>
                    <a:pt x="313797" y="179886"/>
                    <a:pt x="283996" y="172892"/>
                  </a:cubicBezTo>
                  <a:cubicBezTo>
                    <a:pt x="279063" y="171744"/>
                    <a:pt x="274053" y="171196"/>
                    <a:pt x="268990" y="171196"/>
                  </a:cubicBezTo>
                  <a:lnTo>
                    <a:pt x="65703" y="171196"/>
                  </a:lnTo>
                  <a:cubicBezTo>
                    <a:pt x="35014" y="171274"/>
                    <a:pt x="8109" y="191811"/>
                    <a:pt x="-7" y="221404"/>
                  </a:cubicBezTo>
                  <a:cubicBezTo>
                    <a:pt x="-1312" y="226206"/>
                    <a:pt x="-2095" y="231112"/>
                    <a:pt x="-2329" y="236071"/>
                  </a:cubicBezTo>
                  <a:lnTo>
                    <a:pt x="-2329" y="236279"/>
                  </a:lnTo>
                  <a:lnTo>
                    <a:pt x="-2329" y="237819"/>
                  </a:lnTo>
                  <a:lnTo>
                    <a:pt x="-2329" y="239307"/>
                  </a:lnTo>
                  <a:lnTo>
                    <a:pt x="-2329" y="239307"/>
                  </a:lnTo>
                  <a:lnTo>
                    <a:pt x="-2329" y="455563"/>
                  </a:lnTo>
                  <a:lnTo>
                    <a:pt x="-2329" y="455563"/>
                  </a:lnTo>
                  <a:cubicBezTo>
                    <a:pt x="-2251" y="470778"/>
                    <a:pt x="10171" y="483043"/>
                    <a:pt x="25384" y="482964"/>
                  </a:cubicBezTo>
                  <a:cubicBezTo>
                    <a:pt x="35641" y="482912"/>
                    <a:pt x="45009" y="477171"/>
                    <a:pt x="49706" y="468063"/>
                  </a:cubicBezTo>
                  <a:cubicBezTo>
                    <a:pt x="50594" y="466289"/>
                    <a:pt x="51298" y="464463"/>
                    <a:pt x="51820" y="462557"/>
                  </a:cubicBezTo>
                  <a:cubicBezTo>
                    <a:pt x="52342" y="460600"/>
                    <a:pt x="52655" y="458616"/>
                    <a:pt x="52759" y="456608"/>
                  </a:cubicBezTo>
                  <a:lnTo>
                    <a:pt x="52759" y="293638"/>
                  </a:lnTo>
                  <a:close/>
                  <a:moveTo>
                    <a:pt x="167347" y="-2133"/>
                  </a:moveTo>
                  <a:cubicBezTo>
                    <a:pt x="208108" y="-2133"/>
                    <a:pt x="241172" y="30930"/>
                    <a:pt x="241172" y="71692"/>
                  </a:cubicBezTo>
                  <a:cubicBezTo>
                    <a:pt x="241172" y="112454"/>
                    <a:pt x="208108" y="145517"/>
                    <a:pt x="167347" y="145517"/>
                  </a:cubicBezTo>
                  <a:cubicBezTo>
                    <a:pt x="126585" y="145517"/>
                    <a:pt x="93521" y="112454"/>
                    <a:pt x="93521" y="71692"/>
                  </a:cubicBezTo>
                  <a:cubicBezTo>
                    <a:pt x="93521" y="71692"/>
                    <a:pt x="93521" y="71666"/>
                    <a:pt x="93521" y="71666"/>
                  </a:cubicBezTo>
                  <a:cubicBezTo>
                    <a:pt x="93547" y="30904"/>
                    <a:pt x="126585" y="-2133"/>
                    <a:pt x="167347" y="-2133"/>
                  </a:cubicBezTo>
                  <a:close/>
                </a:path>
              </a:pathLst>
            </a:custGeom>
            <a:grpFill/>
            <a:ln w="2608"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14B96196-14E1-4787-8655-5E4267DBD731}"/>
                </a:ext>
              </a:extLst>
            </p:cNvPr>
            <p:cNvSpPr/>
            <p:nvPr/>
          </p:nvSpPr>
          <p:spPr>
            <a:xfrm>
              <a:off x="4328946" y="3753585"/>
              <a:ext cx="339247" cy="866855"/>
            </a:xfrm>
            <a:custGeom>
              <a:avLst/>
              <a:gdLst>
                <a:gd name="connsiteX0" fmla="*/ 52577 w 339247"/>
                <a:gd name="connsiteY0" fmla="*/ 293639 h 866855"/>
                <a:gd name="connsiteX1" fmla="*/ 52577 w 339247"/>
                <a:gd name="connsiteY1" fmla="*/ 293639 h 866855"/>
                <a:gd name="connsiteX2" fmla="*/ 56570 w 339247"/>
                <a:gd name="connsiteY2" fmla="*/ 285001 h 866855"/>
                <a:gd name="connsiteX3" fmla="*/ 65573 w 339247"/>
                <a:gd name="connsiteY3" fmla="*/ 281660 h 866855"/>
                <a:gd name="connsiteX4" fmla="*/ 65573 w 339247"/>
                <a:gd name="connsiteY4" fmla="*/ 281660 h 866855"/>
                <a:gd name="connsiteX5" fmla="*/ 74576 w 339247"/>
                <a:gd name="connsiteY5" fmla="*/ 284974 h 866855"/>
                <a:gd name="connsiteX6" fmla="*/ 78568 w 339247"/>
                <a:gd name="connsiteY6" fmla="*/ 293665 h 866855"/>
                <a:gd name="connsiteX7" fmla="*/ 78568 w 339247"/>
                <a:gd name="connsiteY7" fmla="*/ 293665 h 866855"/>
                <a:gd name="connsiteX8" fmla="*/ 78568 w 339247"/>
                <a:gd name="connsiteY8" fmla="*/ 828345 h 866855"/>
                <a:gd name="connsiteX9" fmla="*/ 78568 w 339247"/>
                <a:gd name="connsiteY9" fmla="*/ 828345 h 866855"/>
                <a:gd name="connsiteX10" fmla="*/ 79325 w 339247"/>
                <a:gd name="connsiteY10" fmla="*/ 835964 h 866855"/>
                <a:gd name="connsiteX11" fmla="*/ 153803 w 339247"/>
                <a:gd name="connsiteY11" fmla="*/ 833016 h 866855"/>
                <a:gd name="connsiteX12" fmla="*/ 154116 w 339247"/>
                <a:gd name="connsiteY12" fmla="*/ 829519 h 866855"/>
                <a:gd name="connsiteX13" fmla="*/ 154116 w 339247"/>
                <a:gd name="connsiteY13" fmla="*/ 828866 h 866855"/>
                <a:gd name="connsiteX14" fmla="*/ 154116 w 339247"/>
                <a:gd name="connsiteY14" fmla="*/ 828866 h 866855"/>
                <a:gd name="connsiteX15" fmla="*/ 154116 w 339247"/>
                <a:gd name="connsiteY15" fmla="*/ 540767 h 866855"/>
                <a:gd name="connsiteX16" fmla="*/ 178020 w 339247"/>
                <a:gd name="connsiteY16" fmla="*/ 534086 h 866855"/>
                <a:gd name="connsiteX17" fmla="*/ 178542 w 339247"/>
                <a:gd name="connsiteY17" fmla="*/ 534869 h 866855"/>
                <a:gd name="connsiteX18" fmla="*/ 178542 w 339247"/>
                <a:gd name="connsiteY18" fmla="*/ 534869 h 866855"/>
                <a:gd name="connsiteX19" fmla="*/ 180212 w 339247"/>
                <a:gd name="connsiteY19" fmla="*/ 540741 h 866855"/>
                <a:gd name="connsiteX20" fmla="*/ 180212 w 339247"/>
                <a:gd name="connsiteY20" fmla="*/ 540741 h 866855"/>
                <a:gd name="connsiteX21" fmla="*/ 180212 w 339247"/>
                <a:gd name="connsiteY21" fmla="*/ 828788 h 866855"/>
                <a:gd name="connsiteX22" fmla="*/ 180212 w 339247"/>
                <a:gd name="connsiteY22" fmla="*/ 828788 h 866855"/>
                <a:gd name="connsiteX23" fmla="*/ 182248 w 339247"/>
                <a:gd name="connsiteY23" fmla="*/ 840479 h 866855"/>
                <a:gd name="connsiteX24" fmla="*/ 227524 w 339247"/>
                <a:gd name="connsiteY24" fmla="*/ 864722 h 866855"/>
                <a:gd name="connsiteX25" fmla="*/ 244513 w 339247"/>
                <a:gd name="connsiteY25" fmla="*/ 855093 h 866855"/>
                <a:gd name="connsiteX26" fmla="*/ 253959 w 339247"/>
                <a:gd name="connsiteY26" fmla="*/ 817697 h 866855"/>
                <a:gd name="connsiteX27" fmla="*/ 255786 w 339247"/>
                <a:gd name="connsiteY27" fmla="*/ 810103 h 866855"/>
                <a:gd name="connsiteX28" fmla="*/ 255786 w 339247"/>
                <a:gd name="connsiteY28" fmla="*/ 293639 h 866855"/>
                <a:gd name="connsiteX29" fmla="*/ 255786 w 339247"/>
                <a:gd name="connsiteY29" fmla="*/ 293639 h 866855"/>
                <a:gd name="connsiteX30" fmla="*/ 259805 w 339247"/>
                <a:gd name="connsiteY30" fmla="*/ 285027 h 866855"/>
                <a:gd name="connsiteX31" fmla="*/ 268781 w 339247"/>
                <a:gd name="connsiteY31" fmla="*/ 281660 h 866855"/>
                <a:gd name="connsiteX32" fmla="*/ 268781 w 339247"/>
                <a:gd name="connsiteY32" fmla="*/ 281660 h 866855"/>
                <a:gd name="connsiteX33" fmla="*/ 277759 w 339247"/>
                <a:gd name="connsiteY33" fmla="*/ 284974 h 866855"/>
                <a:gd name="connsiteX34" fmla="*/ 281804 w 339247"/>
                <a:gd name="connsiteY34" fmla="*/ 293665 h 866855"/>
                <a:gd name="connsiteX35" fmla="*/ 281804 w 339247"/>
                <a:gd name="connsiteY35" fmla="*/ 293665 h 866855"/>
                <a:gd name="connsiteX36" fmla="*/ 281804 w 339247"/>
                <a:gd name="connsiteY36" fmla="*/ 456373 h 866855"/>
                <a:gd name="connsiteX37" fmla="*/ 281804 w 339247"/>
                <a:gd name="connsiteY37" fmla="*/ 456373 h 866855"/>
                <a:gd name="connsiteX38" fmla="*/ 297462 w 339247"/>
                <a:gd name="connsiteY38" fmla="*/ 480328 h 866855"/>
                <a:gd name="connsiteX39" fmla="*/ 334230 w 339247"/>
                <a:gd name="connsiteY39" fmla="*/ 467307 h 866855"/>
                <a:gd name="connsiteX40" fmla="*/ 336918 w 339247"/>
                <a:gd name="connsiteY40" fmla="*/ 455563 h 866855"/>
                <a:gd name="connsiteX41" fmla="*/ 336918 w 339247"/>
                <a:gd name="connsiteY41" fmla="*/ 455563 h 866855"/>
                <a:gd name="connsiteX42" fmla="*/ 336918 w 339247"/>
                <a:gd name="connsiteY42" fmla="*/ 236357 h 866855"/>
                <a:gd name="connsiteX43" fmla="*/ 283943 w 339247"/>
                <a:gd name="connsiteY43" fmla="*/ 172971 h 866855"/>
                <a:gd name="connsiteX44" fmla="*/ 268886 w 339247"/>
                <a:gd name="connsiteY44" fmla="*/ 171274 h 866855"/>
                <a:gd name="connsiteX45" fmla="*/ 65625 w 339247"/>
                <a:gd name="connsiteY45" fmla="*/ 171274 h 866855"/>
                <a:gd name="connsiteX46" fmla="*/ 5212 w 339247"/>
                <a:gd name="connsiteY46" fmla="*/ 208044 h 866855"/>
                <a:gd name="connsiteX47" fmla="*/ -7 w 339247"/>
                <a:gd name="connsiteY47" fmla="*/ 221483 h 866855"/>
                <a:gd name="connsiteX48" fmla="*/ -2329 w 339247"/>
                <a:gd name="connsiteY48" fmla="*/ 236123 h 866855"/>
                <a:gd name="connsiteX49" fmla="*/ -2329 w 339247"/>
                <a:gd name="connsiteY49" fmla="*/ 236357 h 866855"/>
                <a:gd name="connsiteX50" fmla="*/ -2329 w 339247"/>
                <a:gd name="connsiteY50" fmla="*/ 237897 h 866855"/>
                <a:gd name="connsiteX51" fmla="*/ -2329 w 339247"/>
                <a:gd name="connsiteY51" fmla="*/ 239385 h 866855"/>
                <a:gd name="connsiteX52" fmla="*/ -2329 w 339247"/>
                <a:gd name="connsiteY52" fmla="*/ 239385 h 866855"/>
                <a:gd name="connsiteX53" fmla="*/ -2329 w 339247"/>
                <a:gd name="connsiteY53" fmla="*/ 455642 h 866855"/>
                <a:gd name="connsiteX54" fmla="*/ -2329 w 339247"/>
                <a:gd name="connsiteY54" fmla="*/ 455642 h 866855"/>
                <a:gd name="connsiteX55" fmla="*/ 25307 w 339247"/>
                <a:gd name="connsiteY55" fmla="*/ 483069 h 866855"/>
                <a:gd name="connsiteX56" fmla="*/ 49680 w 339247"/>
                <a:gd name="connsiteY56" fmla="*/ 468142 h 866855"/>
                <a:gd name="connsiteX57" fmla="*/ 51794 w 339247"/>
                <a:gd name="connsiteY57" fmla="*/ 462662 h 866855"/>
                <a:gd name="connsiteX58" fmla="*/ 52734 w 339247"/>
                <a:gd name="connsiteY58" fmla="*/ 456712 h 866855"/>
                <a:gd name="connsiteX59" fmla="*/ 52734 w 339247"/>
                <a:gd name="connsiteY59" fmla="*/ 293639 h 866855"/>
                <a:gd name="connsiteX60" fmla="*/ 167216 w 339247"/>
                <a:gd name="connsiteY60" fmla="*/ -2133 h 866855"/>
                <a:gd name="connsiteX61" fmla="*/ 241094 w 339247"/>
                <a:gd name="connsiteY61" fmla="*/ 71692 h 866855"/>
                <a:gd name="connsiteX62" fmla="*/ 167268 w 339247"/>
                <a:gd name="connsiteY62" fmla="*/ 145570 h 866855"/>
                <a:gd name="connsiteX63" fmla="*/ 93391 w 339247"/>
                <a:gd name="connsiteY63" fmla="*/ 71744 h 866855"/>
                <a:gd name="connsiteX64" fmla="*/ 93391 w 339247"/>
                <a:gd name="connsiteY64" fmla="*/ 71692 h 866855"/>
                <a:gd name="connsiteX65" fmla="*/ 167216 w 339247"/>
                <a:gd name="connsiteY65" fmla="*/ -2133 h 86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9247" h="866855">
                  <a:moveTo>
                    <a:pt x="52577" y="293639"/>
                  </a:moveTo>
                  <a:lnTo>
                    <a:pt x="52577" y="293639"/>
                  </a:lnTo>
                  <a:cubicBezTo>
                    <a:pt x="52577" y="290324"/>
                    <a:pt x="54038" y="287167"/>
                    <a:pt x="56570" y="285001"/>
                  </a:cubicBezTo>
                  <a:cubicBezTo>
                    <a:pt x="59075" y="282834"/>
                    <a:pt x="62258" y="281634"/>
                    <a:pt x="65573" y="281660"/>
                  </a:cubicBezTo>
                  <a:lnTo>
                    <a:pt x="65573" y="281660"/>
                  </a:lnTo>
                  <a:cubicBezTo>
                    <a:pt x="68887" y="281634"/>
                    <a:pt x="72070" y="282834"/>
                    <a:pt x="74576" y="284974"/>
                  </a:cubicBezTo>
                  <a:cubicBezTo>
                    <a:pt x="77081" y="287167"/>
                    <a:pt x="78542" y="290324"/>
                    <a:pt x="78568" y="293665"/>
                  </a:cubicBezTo>
                  <a:lnTo>
                    <a:pt x="78568" y="293665"/>
                  </a:lnTo>
                  <a:lnTo>
                    <a:pt x="78568" y="828345"/>
                  </a:lnTo>
                  <a:lnTo>
                    <a:pt x="78568" y="828345"/>
                  </a:lnTo>
                  <a:cubicBezTo>
                    <a:pt x="78568" y="830902"/>
                    <a:pt x="78830" y="833459"/>
                    <a:pt x="79325" y="835964"/>
                  </a:cubicBezTo>
                  <a:cubicBezTo>
                    <a:pt x="103647" y="829702"/>
                    <a:pt x="129038" y="828683"/>
                    <a:pt x="153803" y="833016"/>
                  </a:cubicBezTo>
                  <a:cubicBezTo>
                    <a:pt x="153985" y="831868"/>
                    <a:pt x="154090" y="830693"/>
                    <a:pt x="154116" y="829519"/>
                  </a:cubicBezTo>
                  <a:lnTo>
                    <a:pt x="154116" y="828866"/>
                  </a:lnTo>
                  <a:lnTo>
                    <a:pt x="154116" y="828866"/>
                  </a:lnTo>
                  <a:lnTo>
                    <a:pt x="154116" y="540767"/>
                  </a:lnTo>
                  <a:cubicBezTo>
                    <a:pt x="154116" y="527510"/>
                    <a:pt x="171600" y="525110"/>
                    <a:pt x="178020" y="534086"/>
                  </a:cubicBezTo>
                  <a:lnTo>
                    <a:pt x="178542" y="534869"/>
                  </a:lnTo>
                  <a:lnTo>
                    <a:pt x="178542" y="534869"/>
                  </a:lnTo>
                  <a:cubicBezTo>
                    <a:pt x="179612" y="536644"/>
                    <a:pt x="180186" y="538679"/>
                    <a:pt x="180212" y="540741"/>
                  </a:cubicBezTo>
                  <a:lnTo>
                    <a:pt x="180212" y="540741"/>
                  </a:lnTo>
                  <a:lnTo>
                    <a:pt x="180212" y="828788"/>
                  </a:lnTo>
                  <a:lnTo>
                    <a:pt x="180212" y="828788"/>
                  </a:lnTo>
                  <a:cubicBezTo>
                    <a:pt x="180264" y="832781"/>
                    <a:pt x="180943" y="836721"/>
                    <a:pt x="182248" y="840479"/>
                  </a:cubicBezTo>
                  <a:cubicBezTo>
                    <a:pt x="198453" y="846273"/>
                    <a:pt x="213719" y="854440"/>
                    <a:pt x="227524" y="864722"/>
                  </a:cubicBezTo>
                  <a:cubicBezTo>
                    <a:pt x="233918" y="863052"/>
                    <a:pt x="239789" y="859712"/>
                    <a:pt x="244513" y="855093"/>
                  </a:cubicBezTo>
                  <a:lnTo>
                    <a:pt x="253959" y="817697"/>
                  </a:lnTo>
                  <a:cubicBezTo>
                    <a:pt x="254612" y="815088"/>
                    <a:pt x="255186" y="812635"/>
                    <a:pt x="255786" y="810103"/>
                  </a:cubicBezTo>
                  <a:lnTo>
                    <a:pt x="255786" y="293639"/>
                  </a:lnTo>
                  <a:lnTo>
                    <a:pt x="255786" y="293639"/>
                  </a:lnTo>
                  <a:cubicBezTo>
                    <a:pt x="255812" y="290324"/>
                    <a:pt x="257273" y="287167"/>
                    <a:pt x="259805" y="285027"/>
                  </a:cubicBezTo>
                  <a:cubicBezTo>
                    <a:pt x="262284" y="282834"/>
                    <a:pt x="265468" y="281634"/>
                    <a:pt x="268781" y="281660"/>
                  </a:cubicBezTo>
                  <a:lnTo>
                    <a:pt x="268781" y="281660"/>
                  </a:lnTo>
                  <a:cubicBezTo>
                    <a:pt x="272070" y="281634"/>
                    <a:pt x="275280" y="282808"/>
                    <a:pt x="277759" y="284974"/>
                  </a:cubicBezTo>
                  <a:cubicBezTo>
                    <a:pt x="280316" y="287141"/>
                    <a:pt x="281778" y="290324"/>
                    <a:pt x="281804" y="293665"/>
                  </a:cubicBezTo>
                  <a:lnTo>
                    <a:pt x="281804" y="293665"/>
                  </a:lnTo>
                  <a:lnTo>
                    <a:pt x="281804" y="456373"/>
                  </a:lnTo>
                  <a:lnTo>
                    <a:pt x="281804" y="456373"/>
                  </a:lnTo>
                  <a:cubicBezTo>
                    <a:pt x="282169" y="466654"/>
                    <a:pt x="288197" y="475866"/>
                    <a:pt x="297462" y="480328"/>
                  </a:cubicBezTo>
                  <a:cubicBezTo>
                    <a:pt x="311214" y="486879"/>
                    <a:pt x="327680" y="481059"/>
                    <a:pt x="334230" y="467307"/>
                  </a:cubicBezTo>
                  <a:cubicBezTo>
                    <a:pt x="335979" y="463627"/>
                    <a:pt x="336892" y="459635"/>
                    <a:pt x="336918" y="455563"/>
                  </a:cubicBezTo>
                  <a:lnTo>
                    <a:pt x="336918" y="455563"/>
                  </a:lnTo>
                  <a:lnTo>
                    <a:pt x="336918" y="236357"/>
                  </a:lnTo>
                  <a:cubicBezTo>
                    <a:pt x="335326" y="205799"/>
                    <a:pt x="313745" y="179964"/>
                    <a:pt x="283943" y="172971"/>
                  </a:cubicBezTo>
                  <a:cubicBezTo>
                    <a:pt x="279012" y="171822"/>
                    <a:pt x="273949" y="171274"/>
                    <a:pt x="268886" y="171274"/>
                  </a:cubicBezTo>
                  <a:lnTo>
                    <a:pt x="65625" y="171274"/>
                  </a:lnTo>
                  <a:cubicBezTo>
                    <a:pt x="40207" y="171353"/>
                    <a:pt x="16955" y="185496"/>
                    <a:pt x="5212" y="208044"/>
                  </a:cubicBezTo>
                  <a:cubicBezTo>
                    <a:pt x="3021" y="212323"/>
                    <a:pt x="1272" y="216838"/>
                    <a:pt x="-7" y="221483"/>
                  </a:cubicBezTo>
                  <a:cubicBezTo>
                    <a:pt x="-1312" y="226259"/>
                    <a:pt x="-2094" y="231164"/>
                    <a:pt x="-2329" y="236123"/>
                  </a:cubicBezTo>
                  <a:lnTo>
                    <a:pt x="-2329" y="236357"/>
                  </a:lnTo>
                  <a:lnTo>
                    <a:pt x="-2329" y="237897"/>
                  </a:lnTo>
                  <a:lnTo>
                    <a:pt x="-2329" y="239385"/>
                  </a:lnTo>
                  <a:lnTo>
                    <a:pt x="-2329" y="239385"/>
                  </a:lnTo>
                  <a:lnTo>
                    <a:pt x="-2329" y="455642"/>
                  </a:lnTo>
                  <a:lnTo>
                    <a:pt x="-2329" y="455642"/>
                  </a:lnTo>
                  <a:cubicBezTo>
                    <a:pt x="-2277" y="470856"/>
                    <a:pt x="10093" y="483121"/>
                    <a:pt x="25307" y="483069"/>
                  </a:cubicBezTo>
                  <a:cubicBezTo>
                    <a:pt x="35588" y="483043"/>
                    <a:pt x="44983" y="477275"/>
                    <a:pt x="49680" y="468142"/>
                  </a:cubicBezTo>
                  <a:cubicBezTo>
                    <a:pt x="50567" y="466394"/>
                    <a:pt x="51272" y="464567"/>
                    <a:pt x="51794" y="462662"/>
                  </a:cubicBezTo>
                  <a:cubicBezTo>
                    <a:pt x="52316" y="460705"/>
                    <a:pt x="52629" y="458722"/>
                    <a:pt x="52734" y="456712"/>
                  </a:cubicBezTo>
                  <a:lnTo>
                    <a:pt x="52734" y="293639"/>
                  </a:lnTo>
                  <a:close/>
                  <a:moveTo>
                    <a:pt x="167216" y="-2133"/>
                  </a:moveTo>
                  <a:cubicBezTo>
                    <a:pt x="208005" y="-2159"/>
                    <a:pt x="241068" y="30904"/>
                    <a:pt x="241094" y="71692"/>
                  </a:cubicBezTo>
                  <a:cubicBezTo>
                    <a:pt x="241120" y="112480"/>
                    <a:pt x="208057" y="145544"/>
                    <a:pt x="167268" y="145570"/>
                  </a:cubicBezTo>
                  <a:cubicBezTo>
                    <a:pt x="126481" y="145596"/>
                    <a:pt x="93417" y="112532"/>
                    <a:pt x="93391" y="71744"/>
                  </a:cubicBezTo>
                  <a:cubicBezTo>
                    <a:pt x="93391" y="71718"/>
                    <a:pt x="93391" y="71718"/>
                    <a:pt x="93391" y="71692"/>
                  </a:cubicBezTo>
                  <a:cubicBezTo>
                    <a:pt x="93391" y="30930"/>
                    <a:pt x="126455" y="-2133"/>
                    <a:pt x="167216" y="-2133"/>
                  </a:cubicBezTo>
                  <a:close/>
                </a:path>
              </a:pathLst>
            </a:custGeom>
            <a:grpFill/>
            <a:ln w="2608"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01BB9EB1-6211-4038-9C34-26B4AA5428E4}"/>
                </a:ext>
              </a:extLst>
            </p:cNvPr>
            <p:cNvSpPr/>
            <p:nvPr/>
          </p:nvSpPr>
          <p:spPr>
            <a:xfrm>
              <a:off x="7176537" y="3881273"/>
              <a:ext cx="527947" cy="1326679"/>
            </a:xfrm>
            <a:custGeom>
              <a:avLst/>
              <a:gdLst>
                <a:gd name="connsiteX0" fmla="*/ 254220 w 527947"/>
                <a:gd name="connsiteY0" fmla="*/ -2133 h 1326679"/>
                <a:gd name="connsiteX1" fmla="*/ 367033 w 527947"/>
                <a:gd name="connsiteY1" fmla="*/ 110679 h 1326679"/>
                <a:gd name="connsiteX2" fmla="*/ 254220 w 527947"/>
                <a:gd name="connsiteY2" fmla="*/ 223492 h 1326679"/>
                <a:gd name="connsiteX3" fmla="*/ 141408 w 527947"/>
                <a:gd name="connsiteY3" fmla="*/ 110679 h 1326679"/>
                <a:gd name="connsiteX4" fmla="*/ 141408 w 527947"/>
                <a:gd name="connsiteY4" fmla="*/ 110653 h 1326679"/>
                <a:gd name="connsiteX5" fmla="*/ 254220 w 527947"/>
                <a:gd name="connsiteY5" fmla="*/ -2133 h 1326679"/>
                <a:gd name="connsiteX6" fmla="*/ 270400 w 527947"/>
                <a:gd name="connsiteY6" fmla="*/ 909973 h 1326679"/>
                <a:gd name="connsiteX7" fmla="*/ 274158 w 527947"/>
                <a:gd name="connsiteY7" fmla="*/ 909973 h 1326679"/>
                <a:gd name="connsiteX8" fmla="*/ 274158 w 527947"/>
                <a:gd name="connsiteY8" fmla="*/ 1270958 h 1326679"/>
                <a:gd name="connsiteX9" fmla="*/ 274158 w 527947"/>
                <a:gd name="connsiteY9" fmla="*/ 1270958 h 1326679"/>
                <a:gd name="connsiteX10" fmla="*/ 322070 w 527947"/>
                <a:gd name="connsiteY10" fmla="*/ 1324351 h 1326679"/>
                <a:gd name="connsiteX11" fmla="*/ 331986 w 527947"/>
                <a:gd name="connsiteY11" fmla="*/ 1324351 h 1326679"/>
                <a:gd name="connsiteX12" fmla="*/ 375305 w 527947"/>
                <a:gd name="connsiteY12" fmla="*/ 1295280 h 1326679"/>
                <a:gd name="connsiteX13" fmla="*/ 379456 w 527947"/>
                <a:gd name="connsiteY13" fmla="*/ 1284476 h 1326679"/>
                <a:gd name="connsiteX14" fmla="*/ 381177 w 527947"/>
                <a:gd name="connsiteY14" fmla="*/ 1272707 h 1326679"/>
                <a:gd name="connsiteX15" fmla="*/ 381177 w 527947"/>
                <a:gd name="connsiteY15" fmla="*/ 1271768 h 1326679"/>
                <a:gd name="connsiteX16" fmla="*/ 381177 w 527947"/>
                <a:gd name="connsiteY16" fmla="*/ 1271768 h 1326679"/>
                <a:gd name="connsiteX17" fmla="*/ 381177 w 527947"/>
                <a:gd name="connsiteY17" fmla="*/ 909973 h 1326679"/>
                <a:gd name="connsiteX18" fmla="*/ 455159 w 527947"/>
                <a:gd name="connsiteY18" fmla="*/ 909973 h 1326679"/>
                <a:gd name="connsiteX19" fmla="*/ 455159 w 527947"/>
                <a:gd name="connsiteY19" fmla="*/ 767385 h 1326679"/>
                <a:gd name="connsiteX20" fmla="*/ 376219 w 527947"/>
                <a:gd name="connsiteY20" fmla="*/ 459191 h 1326679"/>
                <a:gd name="connsiteX21" fmla="*/ 382038 w 527947"/>
                <a:gd name="connsiteY21" fmla="*/ 435209 h 1326679"/>
                <a:gd name="connsiteX22" fmla="*/ 389606 w 527947"/>
                <a:gd name="connsiteY22" fmla="*/ 431086 h 1326679"/>
                <a:gd name="connsiteX23" fmla="*/ 398035 w 527947"/>
                <a:gd name="connsiteY23" fmla="*/ 430695 h 1326679"/>
                <a:gd name="connsiteX24" fmla="*/ 413692 w 527947"/>
                <a:gd name="connsiteY24" fmla="*/ 445883 h 1326679"/>
                <a:gd name="connsiteX25" fmla="*/ 415258 w 527947"/>
                <a:gd name="connsiteY25" fmla="*/ 451493 h 1326679"/>
                <a:gd name="connsiteX26" fmla="*/ 461083 w 527947"/>
                <a:gd name="connsiteY26" fmla="*/ 616341 h 1326679"/>
                <a:gd name="connsiteX27" fmla="*/ 479350 w 527947"/>
                <a:gd name="connsiteY27" fmla="*/ 573596 h 1326679"/>
                <a:gd name="connsiteX28" fmla="*/ 525618 w 527947"/>
                <a:gd name="connsiteY28" fmla="*/ 524248 h 1326679"/>
                <a:gd name="connsiteX29" fmla="*/ 485952 w 527947"/>
                <a:gd name="connsiteY29" fmla="*/ 367360 h 1326679"/>
                <a:gd name="connsiteX30" fmla="*/ 485822 w 527947"/>
                <a:gd name="connsiteY30" fmla="*/ 366759 h 1326679"/>
                <a:gd name="connsiteX31" fmla="*/ 417163 w 527947"/>
                <a:gd name="connsiteY31" fmla="*/ 273388 h 1326679"/>
                <a:gd name="connsiteX32" fmla="*/ 394095 w 527947"/>
                <a:gd name="connsiteY32" fmla="*/ 266577 h 1326679"/>
                <a:gd name="connsiteX33" fmla="*/ 352707 w 527947"/>
                <a:gd name="connsiteY33" fmla="*/ 262636 h 1326679"/>
                <a:gd name="connsiteX34" fmla="*/ 352707 w 527947"/>
                <a:gd name="connsiteY34" fmla="*/ 262636 h 1326679"/>
                <a:gd name="connsiteX35" fmla="*/ 352707 w 527947"/>
                <a:gd name="connsiteY35" fmla="*/ 262636 h 1326679"/>
                <a:gd name="connsiteX36" fmla="*/ 352707 w 527947"/>
                <a:gd name="connsiteY36" fmla="*/ 262636 h 1326679"/>
                <a:gd name="connsiteX37" fmla="*/ 326741 w 527947"/>
                <a:gd name="connsiteY37" fmla="*/ 262636 h 1326679"/>
                <a:gd name="connsiteX38" fmla="*/ 326741 w 527947"/>
                <a:gd name="connsiteY38" fmla="*/ 262636 h 1326679"/>
                <a:gd name="connsiteX39" fmla="*/ 156074 w 527947"/>
                <a:gd name="connsiteY39" fmla="*/ 262636 h 1326679"/>
                <a:gd name="connsiteX40" fmla="*/ 51377 w 527947"/>
                <a:gd name="connsiteY40" fmla="*/ 301154 h 1326679"/>
                <a:gd name="connsiteX41" fmla="*/ 77602 w 527947"/>
                <a:gd name="connsiteY41" fmla="*/ 398179 h 1326679"/>
                <a:gd name="connsiteX42" fmla="*/ 77759 w 527947"/>
                <a:gd name="connsiteY42" fmla="*/ 398179 h 1326679"/>
                <a:gd name="connsiteX43" fmla="*/ 77759 w 527947"/>
                <a:gd name="connsiteY43" fmla="*/ 398440 h 1326679"/>
                <a:gd name="connsiteX44" fmla="*/ 77602 w 527947"/>
                <a:gd name="connsiteY44" fmla="*/ 398440 h 1326679"/>
                <a:gd name="connsiteX45" fmla="*/ 21314 w 527947"/>
                <a:gd name="connsiteY45" fmla="*/ 534530 h 1326679"/>
                <a:gd name="connsiteX46" fmla="*/ -2329 w 527947"/>
                <a:gd name="connsiteY46" fmla="*/ 554650 h 1326679"/>
                <a:gd name="connsiteX47" fmla="*/ 64816 w 527947"/>
                <a:gd name="connsiteY47" fmla="*/ 554650 h 1326679"/>
                <a:gd name="connsiteX48" fmla="*/ 95035 w 527947"/>
                <a:gd name="connsiteY48" fmla="*/ 445830 h 1326679"/>
                <a:gd name="connsiteX49" fmla="*/ 95035 w 527947"/>
                <a:gd name="connsiteY49" fmla="*/ 445830 h 1326679"/>
                <a:gd name="connsiteX50" fmla="*/ 110693 w 527947"/>
                <a:gd name="connsiteY50" fmla="*/ 430668 h 1326679"/>
                <a:gd name="connsiteX51" fmla="*/ 110693 w 527947"/>
                <a:gd name="connsiteY51" fmla="*/ 430668 h 1326679"/>
                <a:gd name="connsiteX52" fmla="*/ 119096 w 527947"/>
                <a:gd name="connsiteY52" fmla="*/ 431086 h 1326679"/>
                <a:gd name="connsiteX53" fmla="*/ 126585 w 527947"/>
                <a:gd name="connsiteY53" fmla="*/ 435105 h 1326679"/>
                <a:gd name="connsiteX54" fmla="*/ 132587 w 527947"/>
                <a:gd name="connsiteY54" fmla="*/ 458382 h 1326679"/>
                <a:gd name="connsiteX55" fmla="*/ 107665 w 527947"/>
                <a:gd name="connsiteY55" fmla="*/ 555616 h 1326679"/>
                <a:gd name="connsiteX56" fmla="*/ 148532 w 527947"/>
                <a:gd name="connsiteY56" fmla="*/ 564515 h 1326679"/>
                <a:gd name="connsiteX57" fmla="*/ 254350 w 527947"/>
                <a:gd name="connsiteY57" fmla="*/ 661070 h 1326679"/>
                <a:gd name="connsiteX58" fmla="*/ 265363 w 527947"/>
                <a:gd name="connsiteY58" fmla="*/ 692176 h 1326679"/>
                <a:gd name="connsiteX59" fmla="*/ 270583 w 527947"/>
                <a:gd name="connsiteY59" fmla="*/ 738313 h 1326679"/>
                <a:gd name="connsiteX60" fmla="*/ 270583 w 527947"/>
                <a:gd name="connsiteY60" fmla="*/ 909816 h 132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27947" h="1326679">
                  <a:moveTo>
                    <a:pt x="254220" y="-2133"/>
                  </a:moveTo>
                  <a:cubicBezTo>
                    <a:pt x="316537" y="-2133"/>
                    <a:pt x="367033" y="48363"/>
                    <a:pt x="367033" y="110679"/>
                  </a:cubicBezTo>
                  <a:cubicBezTo>
                    <a:pt x="367033" y="172997"/>
                    <a:pt x="316537" y="223492"/>
                    <a:pt x="254220" y="223492"/>
                  </a:cubicBezTo>
                  <a:cubicBezTo>
                    <a:pt x="191904" y="223492"/>
                    <a:pt x="141408" y="172997"/>
                    <a:pt x="141408" y="110679"/>
                  </a:cubicBezTo>
                  <a:cubicBezTo>
                    <a:pt x="141408" y="110679"/>
                    <a:pt x="141408" y="110653"/>
                    <a:pt x="141408" y="110653"/>
                  </a:cubicBezTo>
                  <a:cubicBezTo>
                    <a:pt x="141433" y="48363"/>
                    <a:pt x="191929" y="-2133"/>
                    <a:pt x="254220" y="-2133"/>
                  </a:cubicBezTo>
                  <a:close/>
                  <a:moveTo>
                    <a:pt x="270400" y="909973"/>
                  </a:moveTo>
                  <a:lnTo>
                    <a:pt x="274158" y="909973"/>
                  </a:lnTo>
                  <a:lnTo>
                    <a:pt x="274158" y="1270958"/>
                  </a:lnTo>
                  <a:lnTo>
                    <a:pt x="274158" y="1270958"/>
                  </a:lnTo>
                  <a:cubicBezTo>
                    <a:pt x="274236" y="1298359"/>
                    <a:pt x="294851" y="1321324"/>
                    <a:pt x="322070" y="1324351"/>
                  </a:cubicBezTo>
                  <a:cubicBezTo>
                    <a:pt x="325357" y="1324612"/>
                    <a:pt x="328698" y="1324612"/>
                    <a:pt x="331986" y="1324351"/>
                  </a:cubicBezTo>
                  <a:cubicBezTo>
                    <a:pt x="350462" y="1322785"/>
                    <a:pt x="366851" y="1311798"/>
                    <a:pt x="375305" y="1295280"/>
                  </a:cubicBezTo>
                  <a:cubicBezTo>
                    <a:pt x="377080" y="1291835"/>
                    <a:pt x="378490" y="1288207"/>
                    <a:pt x="379456" y="1284476"/>
                  </a:cubicBezTo>
                  <a:cubicBezTo>
                    <a:pt x="380447" y="1280640"/>
                    <a:pt x="381020" y="1276673"/>
                    <a:pt x="381177" y="1272707"/>
                  </a:cubicBezTo>
                  <a:lnTo>
                    <a:pt x="381177" y="1271768"/>
                  </a:lnTo>
                  <a:lnTo>
                    <a:pt x="381177" y="1271768"/>
                  </a:lnTo>
                  <a:lnTo>
                    <a:pt x="381177" y="909973"/>
                  </a:lnTo>
                  <a:lnTo>
                    <a:pt x="455159" y="909973"/>
                  </a:lnTo>
                  <a:lnTo>
                    <a:pt x="455159" y="767385"/>
                  </a:lnTo>
                  <a:lnTo>
                    <a:pt x="376219" y="459191"/>
                  </a:lnTo>
                  <a:cubicBezTo>
                    <a:pt x="373427" y="448335"/>
                    <a:pt x="376610" y="440063"/>
                    <a:pt x="382038" y="435209"/>
                  </a:cubicBezTo>
                  <a:cubicBezTo>
                    <a:pt x="384205" y="433278"/>
                    <a:pt x="386787" y="431869"/>
                    <a:pt x="389606" y="431086"/>
                  </a:cubicBezTo>
                  <a:cubicBezTo>
                    <a:pt x="392347" y="430303"/>
                    <a:pt x="395243" y="430173"/>
                    <a:pt x="398035" y="430695"/>
                  </a:cubicBezTo>
                  <a:cubicBezTo>
                    <a:pt x="405811" y="432182"/>
                    <a:pt x="411944" y="438158"/>
                    <a:pt x="413692" y="445883"/>
                  </a:cubicBezTo>
                  <a:lnTo>
                    <a:pt x="415258" y="451493"/>
                  </a:lnTo>
                  <a:lnTo>
                    <a:pt x="461083" y="616341"/>
                  </a:lnTo>
                  <a:cubicBezTo>
                    <a:pt x="465075" y="601284"/>
                    <a:pt x="471235" y="586905"/>
                    <a:pt x="479350" y="573596"/>
                  </a:cubicBezTo>
                  <a:cubicBezTo>
                    <a:pt x="491511" y="554363"/>
                    <a:pt x="507194" y="537610"/>
                    <a:pt x="525618" y="524248"/>
                  </a:cubicBezTo>
                  <a:lnTo>
                    <a:pt x="485952" y="367360"/>
                  </a:lnTo>
                  <a:lnTo>
                    <a:pt x="485822" y="366759"/>
                  </a:lnTo>
                  <a:cubicBezTo>
                    <a:pt x="477784" y="318038"/>
                    <a:pt x="453802" y="287898"/>
                    <a:pt x="417163" y="273388"/>
                  </a:cubicBezTo>
                  <a:cubicBezTo>
                    <a:pt x="409674" y="270491"/>
                    <a:pt x="401949" y="268195"/>
                    <a:pt x="394095" y="266577"/>
                  </a:cubicBezTo>
                  <a:cubicBezTo>
                    <a:pt x="380472" y="263837"/>
                    <a:pt x="366590" y="262532"/>
                    <a:pt x="352707" y="262636"/>
                  </a:cubicBezTo>
                  <a:lnTo>
                    <a:pt x="352707" y="262636"/>
                  </a:lnTo>
                  <a:lnTo>
                    <a:pt x="352707" y="262636"/>
                  </a:lnTo>
                  <a:lnTo>
                    <a:pt x="352707" y="262636"/>
                  </a:lnTo>
                  <a:lnTo>
                    <a:pt x="326741" y="262636"/>
                  </a:lnTo>
                  <a:lnTo>
                    <a:pt x="326741" y="262636"/>
                  </a:lnTo>
                  <a:lnTo>
                    <a:pt x="156074" y="262636"/>
                  </a:lnTo>
                  <a:cubicBezTo>
                    <a:pt x="110484" y="262636"/>
                    <a:pt x="74706" y="274667"/>
                    <a:pt x="51377" y="301154"/>
                  </a:cubicBezTo>
                  <a:cubicBezTo>
                    <a:pt x="68573" y="330590"/>
                    <a:pt x="77629" y="364071"/>
                    <a:pt x="77602" y="398179"/>
                  </a:cubicBezTo>
                  <a:lnTo>
                    <a:pt x="77759" y="398179"/>
                  </a:lnTo>
                  <a:lnTo>
                    <a:pt x="77759" y="398440"/>
                  </a:lnTo>
                  <a:lnTo>
                    <a:pt x="77602" y="398440"/>
                  </a:lnTo>
                  <a:cubicBezTo>
                    <a:pt x="77681" y="449484"/>
                    <a:pt x="57430" y="498466"/>
                    <a:pt x="21314" y="534530"/>
                  </a:cubicBezTo>
                  <a:cubicBezTo>
                    <a:pt x="14008" y="541863"/>
                    <a:pt x="6100" y="548596"/>
                    <a:pt x="-2329" y="554650"/>
                  </a:cubicBezTo>
                  <a:lnTo>
                    <a:pt x="64816" y="554650"/>
                  </a:lnTo>
                  <a:lnTo>
                    <a:pt x="95035" y="445830"/>
                  </a:lnTo>
                  <a:lnTo>
                    <a:pt x="95035" y="445830"/>
                  </a:lnTo>
                  <a:cubicBezTo>
                    <a:pt x="96731" y="438079"/>
                    <a:pt x="102889" y="432104"/>
                    <a:pt x="110693" y="430668"/>
                  </a:cubicBezTo>
                  <a:lnTo>
                    <a:pt x="110693" y="430668"/>
                  </a:lnTo>
                  <a:cubicBezTo>
                    <a:pt x="113484" y="430199"/>
                    <a:pt x="116355" y="430355"/>
                    <a:pt x="119096" y="431086"/>
                  </a:cubicBezTo>
                  <a:cubicBezTo>
                    <a:pt x="121861" y="431869"/>
                    <a:pt x="124393" y="433252"/>
                    <a:pt x="126585" y="435105"/>
                  </a:cubicBezTo>
                  <a:cubicBezTo>
                    <a:pt x="132092" y="439854"/>
                    <a:pt x="135327" y="447891"/>
                    <a:pt x="132587" y="458382"/>
                  </a:cubicBezTo>
                  <a:lnTo>
                    <a:pt x="107665" y="555616"/>
                  </a:lnTo>
                  <a:cubicBezTo>
                    <a:pt x="121549" y="557260"/>
                    <a:pt x="135223" y="560235"/>
                    <a:pt x="148532" y="564515"/>
                  </a:cubicBezTo>
                  <a:cubicBezTo>
                    <a:pt x="195948" y="579833"/>
                    <a:pt x="233918" y="616524"/>
                    <a:pt x="254350" y="661070"/>
                  </a:cubicBezTo>
                  <a:cubicBezTo>
                    <a:pt x="258944" y="671090"/>
                    <a:pt x="262624" y="681502"/>
                    <a:pt x="265363" y="692176"/>
                  </a:cubicBezTo>
                  <a:cubicBezTo>
                    <a:pt x="269356" y="707233"/>
                    <a:pt x="269956" y="722786"/>
                    <a:pt x="270583" y="738313"/>
                  </a:cubicBezTo>
                  <a:lnTo>
                    <a:pt x="270583" y="909816"/>
                  </a:lnTo>
                  <a:close/>
                </a:path>
              </a:pathLst>
            </a:custGeom>
            <a:grpFill/>
            <a:ln w="2608" cap="flat">
              <a:noFill/>
              <a:prstDash val="solid"/>
              <a:miter/>
            </a:ln>
          </p:spPr>
          <p:txBody>
            <a:bodyPr rtlCol="0" anchor="ctr"/>
            <a:lstStyle/>
            <a:p>
              <a:endParaRPr lang="es-ES"/>
            </a:p>
          </p:txBody>
        </p:sp>
        <p:sp>
          <p:nvSpPr>
            <p:cNvPr id="83" name="Freeform: Shape 82">
              <a:extLst>
                <a:ext uri="{FF2B5EF4-FFF2-40B4-BE49-F238E27FC236}">
                  <a16:creationId xmlns:a16="http://schemas.microsoft.com/office/drawing/2014/main" id="{3BA9D7FB-9654-4D34-8B3C-EFD3682B0959}"/>
                </a:ext>
              </a:extLst>
            </p:cNvPr>
            <p:cNvSpPr/>
            <p:nvPr/>
          </p:nvSpPr>
          <p:spPr>
            <a:xfrm>
              <a:off x="3401861" y="4110448"/>
              <a:ext cx="496684" cy="1328153"/>
            </a:xfrm>
            <a:custGeom>
              <a:avLst/>
              <a:gdLst>
                <a:gd name="connsiteX0" fmla="*/ 80030 w 496684"/>
                <a:gd name="connsiteY0" fmla="*/ 431947 h 1328153"/>
                <a:gd name="connsiteX1" fmla="*/ 93078 w 496684"/>
                <a:gd name="connsiteY1" fmla="*/ 437010 h 1328153"/>
                <a:gd name="connsiteX2" fmla="*/ 105526 w 496684"/>
                <a:gd name="connsiteY2" fmla="*/ 443272 h 1328153"/>
                <a:gd name="connsiteX3" fmla="*/ 179533 w 496684"/>
                <a:gd name="connsiteY3" fmla="*/ 551336 h 1328153"/>
                <a:gd name="connsiteX4" fmla="*/ 182926 w 496684"/>
                <a:gd name="connsiteY4" fmla="*/ 566367 h 1328153"/>
                <a:gd name="connsiteX5" fmla="*/ 245296 w 496684"/>
                <a:gd name="connsiteY5" fmla="*/ 812739 h 1328153"/>
                <a:gd name="connsiteX6" fmla="*/ 251376 w 496684"/>
                <a:gd name="connsiteY6" fmla="*/ 818141 h 1328153"/>
                <a:gd name="connsiteX7" fmla="*/ 252185 w 496684"/>
                <a:gd name="connsiteY7" fmla="*/ 819342 h 1328153"/>
                <a:gd name="connsiteX8" fmla="*/ 252185 w 496684"/>
                <a:gd name="connsiteY8" fmla="*/ 819342 h 1328153"/>
                <a:gd name="connsiteX9" fmla="*/ 254794 w 496684"/>
                <a:gd name="connsiteY9" fmla="*/ 828318 h 1328153"/>
                <a:gd name="connsiteX10" fmla="*/ 254794 w 496684"/>
                <a:gd name="connsiteY10" fmla="*/ 828318 h 1328153"/>
                <a:gd name="connsiteX11" fmla="*/ 254794 w 496684"/>
                <a:gd name="connsiteY11" fmla="*/ 850004 h 1328153"/>
                <a:gd name="connsiteX12" fmla="*/ 258083 w 496684"/>
                <a:gd name="connsiteY12" fmla="*/ 863052 h 1328153"/>
                <a:gd name="connsiteX13" fmla="*/ 258604 w 496684"/>
                <a:gd name="connsiteY13" fmla="*/ 866314 h 1328153"/>
                <a:gd name="connsiteX14" fmla="*/ 258604 w 496684"/>
                <a:gd name="connsiteY14" fmla="*/ 866653 h 1328153"/>
                <a:gd name="connsiteX15" fmla="*/ 258735 w 496684"/>
                <a:gd name="connsiteY15" fmla="*/ 866914 h 1328153"/>
                <a:gd name="connsiteX16" fmla="*/ 259466 w 496684"/>
                <a:gd name="connsiteY16" fmla="*/ 875944 h 1328153"/>
                <a:gd name="connsiteX17" fmla="*/ 259466 w 496684"/>
                <a:gd name="connsiteY17" fmla="*/ 884372 h 1328153"/>
                <a:gd name="connsiteX18" fmla="*/ 259466 w 496684"/>
                <a:gd name="connsiteY18" fmla="*/ 884555 h 1328153"/>
                <a:gd name="connsiteX19" fmla="*/ 254768 w 496684"/>
                <a:gd name="connsiteY19" fmla="*/ 906032 h 1328153"/>
                <a:gd name="connsiteX20" fmla="*/ 254768 w 496684"/>
                <a:gd name="connsiteY20" fmla="*/ 1269079 h 1328153"/>
                <a:gd name="connsiteX21" fmla="*/ 254768 w 496684"/>
                <a:gd name="connsiteY21" fmla="*/ 1269079 h 1328153"/>
                <a:gd name="connsiteX22" fmla="*/ 314163 w 496684"/>
                <a:gd name="connsiteY22" fmla="*/ 1325316 h 1328153"/>
                <a:gd name="connsiteX23" fmla="*/ 370400 w 496684"/>
                <a:gd name="connsiteY23" fmla="*/ 1268218 h 1328153"/>
                <a:gd name="connsiteX24" fmla="*/ 370400 w 496684"/>
                <a:gd name="connsiteY24" fmla="*/ 1268218 h 1328153"/>
                <a:gd name="connsiteX25" fmla="*/ 370400 w 496684"/>
                <a:gd name="connsiteY25" fmla="*/ 450292 h 1328153"/>
                <a:gd name="connsiteX26" fmla="*/ 370400 w 496684"/>
                <a:gd name="connsiteY26" fmla="*/ 450292 h 1328153"/>
                <a:gd name="connsiteX27" fmla="*/ 376558 w 496684"/>
                <a:gd name="connsiteY27" fmla="*/ 437062 h 1328153"/>
                <a:gd name="connsiteX28" fmla="*/ 390311 w 496684"/>
                <a:gd name="connsiteY28" fmla="*/ 431843 h 1328153"/>
                <a:gd name="connsiteX29" fmla="*/ 390311 w 496684"/>
                <a:gd name="connsiteY29" fmla="*/ 431843 h 1328153"/>
                <a:gd name="connsiteX30" fmla="*/ 404089 w 496684"/>
                <a:gd name="connsiteY30" fmla="*/ 436931 h 1328153"/>
                <a:gd name="connsiteX31" fmla="*/ 404742 w 496684"/>
                <a:gd name="connsiteY31" fmla="*/ 437531 h 1328153"/>
                <a:gd name="connsiteX32" fmla="*/ 412570 w 496684"/>
                <a:gd name="connsiteY32" fmla="*/ 422814 h 1328153"/>
                <a:gd name="connsiteX33" fmla="*/ 457821 w 496684"/>
                <a:gd name="connsiteY33" fmla="*/ 377198 h 1328153"/>
                <a:gd name="connsiteX34" fmla="*/ 494355 w 496684"/>
                <a:gd name="connsiteY34" fmla="*/ 361384 h 1328153"/>
                <a:gd name="connsiteX35" fmla="*/ 413458 w 496684"/>
                <a:gd name="connsiteY35" fmla="*/ 265429 h 1328153"/>
                <a:gd name="connsiteX36" fmla="*/ 390389 w 496684"/>
                <a:gd name="connsiteY36" fmla="*/ 262819 h 1328153"/>
                <a:gd name="connsiteX37" fmla="*/ 79273 w 496684"/>
                <a:gd name="connsiteY37" fmla="*/ 262819 h 1328153"/>
                <a:gd name="connsiteX38" fmla="*/ 54508 w 496684"/>
                <a:gd name="connsiteY38" fmla="*/ 265820 h 1328153"/>
                <a:gd name="connsiteX39" fmla="*/ -2329 w 496684"/>
                <a:gd name="connsiteY39" fmla="*/ 420804 h 1328153"/>
                <a:gd name="connsiteX40" fmla="*/ 6883 w 496684"/>
                <a:gd name="connsiteY40" fmla="*/ 420804 h 1328153"/>
                <a:gd name="connsiteX41" fmla="*/ 6883 w 496684"/>
                <a:gd name="connsiteY41" fmla="*/ 420673 h 1328153"/>
                <a:gd name="connsiteX42" fmla="*/ 7039 w 496684"/>
                <a:gd name="connsiteY42" fmla="*/ 420673 h 1328153"/>
                <a:gd name="connsiteX43" fmla="*/ 7039 w 496684"/>
                <a:gd name="connsiteY43" fmla="*/ 420804 h 1328153"/>
                <a:gd name="connsiteX44" fmla="*/ 80108 w 496684"/>
                <a:gd name="connsiteY44" fmla="*/ 431816 h 1328153"/>
                <a:gd name="connsiteX45" fmla="*/ 99236 w 496684"/>
                <a:gd name="connsiteY45" fmla="*/ 1166209 h 1328153"/>
                <a:gd name="connsiteX46" fmla="*/ 99236 w 496684"/>
                <a:gd name="connsiteY46" fmla="*/ 1268244 h 1328153"/>
                <a:gd name="connsiteX47" fmla="*/ 99236 w 496684"/>
                <a:gd name="connsiteY47" fmla="*/ 1268244 h 1328153"/>
                <a:gd name="connsiteX48" fmla="*/ 157065 w 496684"/>
                <a:gd name="connsiteY48" fmla="*/ 1326020 h 1328153"/>
                <a:gd name="connsiteX49" fmla="*/ 212989 w 496684"/>
                <a:gd name="connsiteY49" fmla="*/ 1282728 h 1328153"/>
                <a:gd name="connsiteX50" fmla="*/ 214815 w 496684"/>
                <a:gd name="connsiteY50" fmla="*/ 1270071 h 1328153"/>
                <a:gd name="connsiteX51" fmla="*/ 214815 w 496684"/>
                <a:gd name="connsiteY51" fmla="*/ 1269053 h 1328153"/>
                <a:gd name="connsiteX52" fmla="*/ 214815 w 496684"/>
                <a:gd name="connsiteY52" fmla="*/ 1269053 h 1328153"/>
                <a:gd name="connsiteX53" fmla="*/ 214815 w 496684"/>
                <a:gd name="connsiteY53" fmla="*/ 951935 h 1328153"/>
                <a:gd name="connsiteX54" fmla="*/ 179481 w 496684"/>
                <a:gd name="connsiteY54" fmla="*/ 958276 h 1328153"/>
                <a:gd name="connsiteX55" fmla="*/ 164294 w 496684"/>
                <a:gd name="connsiteY55" fmla="*/ 956736 h 1328153"/>
                <a:gd name="connsiteX56" fmla="*/ 142294 w 496684"/>
                <a:gd name="connsiteY56" fmla="*/ 948908 h 1328153"/>
                <a:gd name="connsiteX57" fmla="*/ 197957 w 496684"/>
                <a:gd name="connsiteY57" fmla="*/ 1166313 h 1328153"/>
                <a:gd name="connsiteX58" fmla="*/ 234779 w 496684"/>
                <a:gd name="connsiteY58" fmla="*/ -2133 h 1328153"/>
                <a:gd name="connsiteX59" fmla="*/ 347722 w 496684"/>
                <a:gd name="connsiteY59" fmla="*/ 110810 h 1328153"/>
                <a:gd name="connsiteX60" fmla="*/ 234779 w 496684"/>
                <a:gd name="connsiteY60" fmla="*/ 223753 h 1328153"/>
                <a:gd name="connsiteX61" fmla="*/ 121836 w 496684"/>
                <a:gd name="connsiteY61" fmla="*/ 110810 h 1328153"/>
                <a:gd name="connsiteX62" fmla="*/ 121836 w 496684"/>
                <a:gd name="connsiteY62" fmla="*/ 110758 h 1328153"/>
                <a:gd name="connsiteX63" fmla="*/ 234779 w 496684"/>
                <a:gd name="connsiteY63" fmla="*/ -2133 h 132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6684" h="1328153">
                  <a:moveTo>
                    <a:pt x="80030" y="431947"/>
                  </a:moveTo>
                  <a:cubicBezTo>
                    <a:pt x="84831" y="432077"/>
                    <a:pt x="89450" y="433878"/>
                    <a:pt x="93078" y="437010"/>
                  </a:cubicBezTo>
                  <a:cubicBezTo>
                    <a:pt x="97331" y="438888"/>
                    <a:pt x="101481" y="440976"/>
                    <a:pt x="105526" y="443272"/>
                  </a:cubicBezTo>
                  <a:cubicBezTo>
                    <a:pt x="147670" y="466759"/>
                    <a:pt x="170452" y="506294"/>
                    <a:pt x="179533" y="551336"/>
                  </a:cubicBezTo>
                  <a:cubicBezTo>
                    <a:pt x="180525" y="556555"/>
                    <a:pt x="181647" y="561383"/>
                    <a:pt x="182926" y="566367"/>
                  </a:cubicBezTo>
                  <a:lnTo>
                    <a:pt x="245296" y="812739"/>
                  </a:lnTo>
                  <a:cubicBezTo>
                    <a:pt x="247696" y="814070"/>
                    <a:pt x="249758" y="815923"/>
                    <a:pt x="251376" y="818141"/>
                  </a:cubicBezTo>
                  <a:cubicBezTo>
                    <a:pt x="251611" y="818454"/>
                    <a:pt x="251897" y="818897"/>
                    <a:pt x="252185" y="819342"/>
                  </a:cubicBezTo>
                  <a:lnTo>
                    <a:pt x="252185" y="819342"/>
                  </a:lnTo>
                  <a:cubicBezTo>
                    <a:pt x="253855" y="822029"/>
                    <a:pt x="254768" y="825135"/>
                    <a:pt x="254794" y="828318"/>
                  </a:cubicBezTo>
                  <a:lnTo>
                    <a:pt x="254794" y="828318"/>
                  </a:lnTo>
                  <a:lnTo>
                    <a:pt x="254794" y="850004"/>
                  </a:lnTo>
                  <a:lnTo>
                    <a:pt x="258083" y="863052"/>
                  </a:lnTo>
                  <a:lnTo>
                    <a:pt x="258604" y="866314"/>
                  </a:lnTo>
                  <a:lnTo>
                    <a:pt x="258604" y="866653"/>
                  </a:lnTo>
                  <a:lnTo>
                    <a:pt x="258735" y="866914"/>
                  </a:lnTo>
                  <a:cubicBezTo>
                    <a:pt x="259152" y="869915"/>
                    <a:pt x="259387" y="872917"/>
                    <a:pt x="259466" y="875944"/>
                  </a:cubicBezTo>
                  <a:cubicBezTo>
                    <a:pt x="259596" y="879205"/>
                    <a:pt x="259466" y="882076"/>
                    <a:pt x="259466" y="884372"/>
                  </a:cubicBezTo>
                  <a:lnTo>
                    <a:pt x="259466" y="884555"/>
                  </a:lnTo>
                  <a:cubicBezTo>
                    <a:pt x="258892" y="891888"/>
                    <a:pt x="257300" y="899117"/>
                    <a:pt x="254768" y="906032"/>
                  </a:cubicBezTo>
                  <a:lnTo>
                    <a:pt x="254768" y="1269079"/>
                  </a:lnTo>
                  <a:lnTo>
                    <a:pt x="254768" y="1269079"/>
                  </a:lnTo>
                  <a:cubicBezTo>
                    <a:pt x="255630" y="1300995"/>
                    <a:pt x="282221" y="1326177"/>
                    <a:pt x="314163" y="1325316"/>
                  </a:cubicBezTo>
                  <a:cubicBezTo>
                    <a:pt x="345191" y="1324455"/>
                    <a:pt x="370008" y="1299246"/>
                    <a:pt x="370400" y="1268218"/>
                  </a:cubicBezTo>
                  <a:lnTo>
                    <a:pt x="370400" y="1268218"/>
                  </a:lnTo>
                  <a:lnTo>
                    <a:pt x="370400" y="450292"/>
                  </a:lnTo>
                  <a:lnTo>
                    <a:pt x="370400" y="450292"/>
                  </a:lnTo>
                  <a:cubicBezTo>
                    <a:pt x="370452" y="445203"/>
                    <a:pt x="372696" y="440376"/>
                    <a:pt x="376558" y="437062"/>
                  </a:cubicBezTo>
                  <a:cubicBezTo>
                    <a:pt x="380368" y="433721"/>
                    <a:pt x="385248" y="431843"/>
                    <a:pt x="390311" y="431843"/>
                  </a:cubicBezTo>
                  <a:lnTo>
                    <a:pt x="390311" y="431843"/>
                  </a:lnTo>
                  <a:cubicBezTo>
                    <a:pt x="395373" y="431816"/>
                    <a:pt x="400253" y="433617"/>
                    <a:pt x="404089" y="436931"/>
                  </a:cubicBezTo>
                  <a:lnTo>
                    <a:pt x="404742" y="437531"/>
                  </a:lnTo>
                  <a:cubicBezTo>
                    <a:pt x="406960" y="432443"/>
                    <a:pt x="409596" y="427510"/>
                    <a:pt x="412570" y="422814"/>
                  </a:cubicBezTo>
                  <a:cubicBezTo>
                    <a:pt x="424131" y="404468"/>
                    <a:pt x="439580" y="388889"/>
                    <a:pt x="457821" y="377198"/>
                  </a:cubicBezTo>
                  <a:cubicBezTo>
                    <a:pt x="469146" y="370125"/>
                    <a:pt x="481464" y="364802"/>
                    <a:pt x="494355" y="361384"/>
                  </a:cubicBezTo>
                  <a:cubicBezTo>
                    <a:pt x="491485" y="315063"/>
                    <a:pt x="458630" y="276076"/>
                    <a:pt x="413458" y="265429"/>
                  </a:cubicBezTo>
                  <a:cubicBezTo>
                    <a:pt x="405890" y="263706"/>
                    <a:pt x="398139" y="262819"/>
                    <a:pt x="390389" y="262819"/>
                  </a:cubicBezTo>
                  <a:lnTo>
                    <a:pt x="79273" y="262819"/>
                  </a:lnTo>
                  <a:cubicBezTo>
                    <a:pt x="70922" y="262819"/>
                    <a:pt x="62624" y="263836"/>
                    <a:pt x="54508" y="265820"/>
                  </a:cubicBezTo>
                  <a:cubicBezTo>
                    <a:pt x="67269" y="324145"/>
                    <a:pt x="45087" y="384556"/>
                    <a:pt x="-2329" y="420804"/>
                  </a:cubicBezTo>
                  <a:lnTo>
                    <a:pt x="6883" y="420804"/>
                  </a:lnTo>
                  <a:lnTo>
                    <a:pt x="6883" y="420673"/>
                  </a:lnTo>
                  <a:lnTo>
                    <a:pt x="7039" y="420673"/>
                  </a:lnTo>
                  <a:lnTo>
                    <a:pt x="7039" y="420804"/>
                  </a:lnTo>
                  <a:cubicBezTo>
                    <a:pt x="31831" y="420438"/>
                    <a:pt x="56517" y="424144"/>
                    <a:pt x="80108" y="431816"/>
                  </a:cubicBezTo>
                  <a:close/>
                  <a:moveTo>
                    <a:pt x="99236" y="1166209"/>
                  </a:moveTo>
                  <a:lnTo>
                    <a:pt x="99236" y="1268244"/>
                  </a:lnTo>
                  <a:lnTo>
                    <a:pt x="99236" y="1268244"/>
                  </a:lnTo>
                  <a:cubicBezTo>
                    <a:pt x="99262" y="1300160"/>
                    <a:pt x="125150" y="1326020"/>
                    <a:pt x="157065" y="1326020"/>
                  </a:cubicBezTo>
                  <a:cubicBezTo>
                    <a:pt x="183396" y="1325994"/>
                    <a:pt x="206386" y="1308197"/>
                    <a:pt x="212989" y="1282728"/>
                  </a:cubicBezTo>
                  <a:cubicBezTo>
                    <a:pt x="214084" y="1278604"/>
                    <a:pt x="214685" y="1274350"/>
                    <a:pt x="214815" y="1270071"/>
                  </a:cubicBezTo>
                  <a:lnTo>
                    <a:pt x="214815" y="1269053"/>
                  </a:lnTo>
                  <a:lnTo>
                    <a:pt x="214815" y="1269053"/>
                  </a:lnTo>
                  <a:lnTo>
                    <a:pt x="214815" y="951935"/>
                  </a:lnTo>
                  <a:cubicBezTo>
                    <a:pt x="205055" y="956476"/>
                    <a:pt x="193938" y="958381"/>
                    <a:pt x="179481" y="958276"/>
                  </a:cubicBezTo>
                  <a:cubicBezTo>
                    <a:pt x="174393" y="958250"/>
                    <a:pt x="169304" y="957728"/>
                    <a:pt x="164294" y="956736"/>
                  </a:cubicBezTo>
                  <a:cubicBezTo>
                    <a:pt x="156621" y="955197"/>
                    <a:pt x="149210" y="952562"/>
                    <a:pt x="142294" y="948908"/>
                  </a:cubicBezTo>
                  <a:lnTo>
                    <a:pt x="197957" y="1166313"/>
                  </a:lnTo>
                  <a:close/>
                  <a:moveTo>
                    <a:pt x="234779" y="-2133"/>
                  </a:moveTo>
                  <a:cubicBezTo>
                    <a:pt x="297148" y="-2133"/>
                    <a:pt x="347722" y="48440"/>
                    <a:pt x="347722" y="110810"/>
                  </a:cubicBezTo>
                  <a:cubicBezTo>
                    <a:pt x="347722" y="173179"/>
                    <a:pt x="297148" y="223753"/>
                    <a:pt x="234779" y="223753"/>
                  </a:cubicBezTo>
                  <a:cubicBezTo>
                    <a:pt x="172409" y="223753"/>
                    <a:pt x="121836" y="173179"/>
                    <a:pt x="121836" y="110810"/>
                  </a:cubicBezTo>
                  <a:cubicBezTo>
                    <a:pt x="121836" y="110784"/>
                    <a:pt x="121836" y="110784"/>
                    <a:pt x="121836" y="110758"/>
                  </a:cubicBezTo>
                  <a:cubicBezTo>
                    <a:pt x="121888" y="48414"/>
                    <a:pt x="172435" y="-2107"/>
                    <a:pt x="234779" y="-2133"/>
                  </a:cubicBezTo>
                  <a:close/>
                </a:path>
              </a:pathLst>
            </a:custGeom>
            <a:grpFill/>
            <a:ln w="2608" cap="flat">
              <a:noFill/>
              <a:prstDash val="solid"/>
              <a:miter/>
            </a:ln>
          </p:spPr>
          <p:txBody>
            <a:bodyPr rtlCol="0" anchor="ctr"/>
            <a:lstStyle/>
            <a:p>
              <a:endParaRPr lang="es-ES"/>
            </a:p>
          </p:txBody>
        </p:sp>
        <p:sp>
          <p:nvSpPr>
            <p:cNvPr id="84" name="Freeform: Shape 83">
              <a:extLst>
                <a:ext uri="{FF2B5EF4-FFF2-40B4-BE49-F238E27FC236}">
                  <a16:creationId xmlns:a16="http://schemas.microsoft.com/office/drawing/2014/main" id="{BA651552-9FF6-42AD-8451-6B008CBC935B}"/>
                </a:ext>
              </a:extLst>
            </p:cNvPr>
            <p:cNvSpPr/>
            <p:nvPr/>
          </p:nvSpPr>
          <p:spPr>
            <a:xfrm>
              <a:off x="8229014" y="3814232"/>
              <a:ext cx="553756" cy="1326679"/>
            </a:xfrm>
            <a:custGeom>
              <a:avLst/>
              <a:gdLst>
                <a:gd name="connsiteX0" fmla="*/ 282117 w 553756"/>
                <a:gd name="connsiteY0" fmla="*/ -2133 h 1326679"/>
                <a:gd name="connsiteX1" fmla="*/ 394956 w 553756"/>
                <a:gd name="connsiteY1" fmla="*/ 110653 h 1326679"/>
                <a:gd name="connsiteX2" fmla="*/ 282169 w 553756"/>
                <a:gd name="connsiteY2" fmla="*/ 223492 h 1326679"/>
                <a:gd name="connsiteX3" fmla="*/ 169329 w 553756"/>
                <a:gd name="connsiteY3" fmla="*/ 110706 h 1326679"/>
                <a:gd name="connsiteX4" fmla="*/ 169329 w 553756"/>
                <a:gd name="connsiteY4" fmla="*/ 110653 h 1326679"/>
                <a:gd name="connsiteX5" fmla="*/ 282117 w 553756"/>
                <a:gd name="connsiteY5" fmla="*/ -2133 h 1326679"/>
                <a:gd name="connsiteX6" fmla="*/ 262179 w 553756"/>
                <a:gd name="connsiteY6" fmla="*/ 1271715 h 1326679"/>
                <a:gd name="connsiteX7" fmla="*/ 262179 w 553756"/>
                <a:gd name="connsiteY7" fmla="*/ 1271715 h 1326679"/>
                <a:gd name="connsiteX8" fmla="*/ 262179 w 553756"/>
                <a:gd name="connsiteY8" fmla="*/ 909868 h 1326679"/>
                <a:gd name="connsiteX9" fmla="*/ 302054 w 553756"/>
                <a:gd name="connsiteY9" fmla="*/ 909868 h 1326679"/>
                <a:gd name="connsiteX10" fmla="*/ 302054 w 553756"/>
                <a:gd name="connsiteY10" fmla="*/ 1106031 h 1326679"/>
                <a:gd name="connsiteX11" fmla="*/ 356856 w 553756"/>
                <a:gd name="connsiteY11" fmla="*/ 889279 h 1326679"/>
                <a:gd name="connsiteX12" fmla="*/ 360691 w 553756"/>
                <a:gd name="connsiteY12" fmla="*/ 872160 h 1326679"/>
                <a:gd name="connsiteX13" fmla="*/ 444878 w 553756"/>
                <a:gd name="connsiteY13" fmla="*/ 749195 h 1326679"/>
                <a:gd name="connsiteX14" fmla="*/ 459074 w 553756"/>
                <a:gd name="connsiteY14" fmla="*/ 742071 h 1326679"/>
                <a:gd name="connsiteX15" fmla="*/ 474888 w 553756"/>
                <a:gd name="connsiteY15" fmla="*/ 735887 h 1326679"/>
                <a:gd name="connsiteX16" fmla="*/ 403959 w 553756"/>
                <a:gd name="connsiteY16" fmla="*/ 459034 h 1326679"/>
                <a:gd name="connsiteX17" fmla="*/ 409778 w 553756"/>
                <a:gd name="connsiteY17" fmla="*/ 435105 h 1326679"/>
                <a:gd name="connsiteX18" fmla="*/ 417346 w 553756"/>
                <a:gd name="connsiteY18" fmla="*/ 430981 h 1326679"/>
                <a:gd name="connsiteX19" fmla="*/ 425775 w 553756"/>
                <a:gd name="connsiteY19" fmla="*/ 430616 h 1326679"/>
                <a:gd name="connsiteX20" fmla="*/ 441432 w 553756"/>
                <a:gd name="connsiteY20" fmla="*/ 445804 h 1326679"/>
                <a:gd name="connsiteX21" fmla="*/ 442998 w 553756"/>
                <a:gd name="connsiteY21" fmla="*/ 451362 h 1326679"/>
                <a:gd name="connsiteX22" fmla="*/ 505290 w 553756"/>
                <a:gd name="connsiteY22" fmla="*/ 675422 h 1326679"/>
                <a:gd name="connsiteX23" fmla="*/ 505419 w 553756"/>
                <a:gd name="connsiteY23" fmla="*/ 675970 h 1326679"/>
                <a:gd name="connsiteX24" fmla="*/ 551428 w 553756"/>
                <a:gd name="connsiteY24" fmla="*/ 709634 h 1326679"/>
                <a:gd name="connsiteX25" fmla="*/ 540310 w 553756"/>
                <a:gd name="connsiteY25" fmla="*/ 472030 h 1326679"/>
                <a:gd name="connsiteX26" fmla="*/ 513744 w 553756"/>
                <a:gd name="connsiteY26" fmla="*/ 367229 h 1326679"/>
                <a:gd name="connsiteX27" fmla="*/ 513744 w 553756"/>
                <a:gd name="connsiteY27" fmla="*/ 366655 h 1326679"/>
                <a:gd name="connsiteX28" fmla="*/ 445087 w 553756"/>
                <a:gd name="connsiteY28" fmla="*/ 273284 h 1326679"/>
                <a:gd name="connsiteX29" fmla="*/ 422017 w 553756"/>
                <a:gd name="connsiteY29" fmla="*/ 266472 h 1326679"/>
                <a:gd name="connsiteX30" fmla="*/ 380629 w 553756"/>
                <a:gd name="connsiteY30" fmla="*/ 262532 h 1326679"/>
                <a:gd name="connsiteX31" fmla="*/ 380629 w 553756"/>
                <a:gd name="connsiteY31" fmla="*/ 262532 h 1326679"/>
                <a:gd name="connsiteX32" fmla="*/ 380629 w 553756"/>
                <a:gd name="connsiteY32" fmla="*/ 262532 h 1326679"/>
                <a:gd name="connsiteX33" fmla="*/ 380629 w 553756"/>
                <a:gd name="connsiteY33" fmla="*/ 262532 h 1326679"/>
                <a:gd name="connsiteX34" fmla="*/ 354533 w 553756"/>
                <a:gd name="connsiteY34" fmla="*/ 262532 h 1326679"/>
                <a:gd name="connsiteX35" fmla="*/ 354533 w 553756"/>
                <a:gd name="connsiteY35" fmla="*/ 262532 h 1326679"/>
                <a:gd name="connsiteX36" fmla="*/ 183891 w 553756"/>
                <a:gd name="connsiteY36" fmla="*/ 262532 h 1326679"/>
                <a:gd name="connsiteX37" fmla="*/ 69069 w 553756"/>
                <a:gd name="connsiteY37" fmla="*/ 314724 h 1326679"/>
                <a:gd name="connsiteX38" fmla="*/ 57953 w 553756"/>
                <a:gd name="connsiteY38" fmla="*/ 338210 h 1326679"/>
                <a:gd name="connsiteX39" fmla="*/ 50724 w 553756"/>
                <a:gd name="connsiteY39" fmla="*/ 366629 h 1326679"/>
                <a:gd name="connsiteX40" fmla="*/ 50724 w 553756"/>
                <a:gd name="connsiteY40" fmla="*/ 366629 h 1326679"/>
                <a:gd name="connsiteX41" fmla="*/ 50724 w 553756"/>
                <a:gd name="connsiteY41" fmla="*/ 366629 h 1326679"/>
                <a:gd name="connsiteX42" fmla="*/ 50724 w 553756"/>
                <a:gd name="connsiteY42" fmla="*/ 367151 h 1326679"/>
                <a:gd name="connsiteX43" fmla="*/ -2329 w 553756"/>
                <a:gd name="connsiteY43" fmla="*/ 575449 h 1326679"/>
                <a:gd name="connsiteX44" fmla="*/ 69591 w 553756"/>
                <a:gd name="connsiteY44" fmla="*/ 636957 h 1326679"/>
                <a:gd name="connsiteX45" fmla="*/ 122749 w 553756"/>
                <a:gd name="connsiteY45" fmla="*/ 445804 h 1326679"/>
                <a:gd name="connsiteX46" fmla="*/ 122749 w 553756"/>
                <a:gd name="connsiteY46" fmla="*/ 445804 h 1326679"/>
                <a:gd name="connsiteX47" fmla="*/ 138407 w 553756"/>
                <a:gd name="connsiteY47" fmla="*/ 430642 h 1326679"/>
                <a:gd name="connsiteX48" fmla="*/ 138407 w 553756"/>
                <a:gd name="connsiteY48" fmla="*/ 430642 h 1326679"/>
                <a:gd name="connsiteX49" fmla="*/ 154299 w 553756"/>
                <a:gd name="connsiteY49" fmla="*/ 435078 h 1326679"/>
                <a:gd name="connsiteX50" fmla="*/ 160327 w 553756"/>
                <a:gd name="connsiteY50" fmla="*/ 458356 h 1326679"/>
                <a:gd name="connsiteX51" fmla="*/ 95087 w 553756"/>
                <a:gd name="connsiteY51" fmla="*/ 713209 h 1326679"/>
                <a:gd name="connsiteX52" fmla="*/ 95687 w 553756"/>
                <a:gd name="connsiteY52" fmla="*/ 727406 h 1326679"/>
                <a:gd name="connsiteX53" fmla="*/ 95687 w 553756"/>
                <a:gd name="connsiteY53" fmla="*/ 909868 h 1326679"/>
                <a:gd name="connsiteX54" fmla="*/ 154977 w 553756"/>
                <a:gd name="connsiteY54" fmla="*/ 909868 h 1326679"/>
                <a:gd name="connsiteX55" fmla="*/ 154977 w 553756"/>
                <a:gd name="connsiteY55" fmla="*/ 1270854 h 1326679"/>
                <a:gd name="connsiteX56" fmla="*/ 154977 w 553756"/>
                <a:gd name="connsiteY56" fmla="*/ 1270854 h 1326679"/>
                <a:gd name="connsiteX57" fmla="*/ 170634 w 553756"/>
                <a:gd name="connsiteY57" fmla="*/ 1308693 h 1326679"/>
                <a:gd name="connsiteX58" fmla="*/ 204559 w 553756"/>
                <a:gd name="connsiteY58" fmla="*/ 1324351 h 1326679"/>
                <a:gd name="connsiteX59" fmla="*/ 212624 w 553756"/>
                <a:gd name="connsiteY59" fmla="*/ 1324351 h 1326679"/>
                <a:gd name="connsiteX60" fmla="*/ 256073 w 553756"/>
                <a:gd name="connsiteY60" fmla="*/ 1295227 h 1326679"/>
                <a:gd name="connsiteX61" fmla="*/ 256073 w 553756"/>
                <a:gd name="connsiteY61" fmla="*/ 1295227 h 1326679"/>
                <a:gd name="connsiteX62" fmla="*/ 260196 w 553756"/>
                <a:gd name="connsiteY62" fmla="*/ 1284450 h 1326679"/>
                <a:gd name="connsiteX63" fmla="*/ 260196 w 553756"/>
                <a:gd name="connsiteY63" fmla="*/ 1284450 h 1326679"/>
                <a:gd name="connsiteX64" fmla="*/ 261918 w 553756"/>
                <a:gd name="connsiteY64" fmla="*/ 1272707 h 1326679"/>
                <a:gd name="connsiteX65" fmla="*/ 261918 w 553756"/>
                <a:gd name="connsiteY65" fmla="*/ 1271741 h 132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3756" h="1326679">
                  <a:moveTo>
                    <a:pt x="282117" y="-2133"/>
                  </a:moveTo>
                  <a:cubicBezTo>
                    <a:pt x="344434" y="-2159"/>
                    <a:pt x="394930" y="48336"/>
                    <a:pt x="394956" y="110653"/>
                  </a:cubicBezTo>
                  <a:cubicBezTo>
                    <a:pt x="394982" y="172971"/>
                    <a:pt x="344486" y="223466"/>
                    <a:pt x="282169" y="223492"/>
                  </a:cubicBezTo>
                  <a:cubicBezTo>
                    <a:pt x="219852" y="223518"/>
                    <a:pt x="169356" y="173023"/>
                    <a:pt x="169329" y="110706"/>
                  </a:cubicBezTo>
                  <a:cubicBezTo>
                    <a:pt x="169329" y="110679"/>
                    <a:pt x="169329" y="110679"/>
                    <a:pt x="169329" y="110653"/>
                  </a:cubicBezTo>
                  <a:cubicBezTo>
                    <a:pt x="169356" y="48363"/>
                    <a:pt x="219825" y="-2107"/>
                    <a:pt x="282117" y="-2133"/>
                  </a:cubicBezTo>
                  <a:close/>
                  <a:moveTo>
                    <a:pt x="262179" y="1271715"/>
                  </a:moveTo>
                  <a:lnTo>
                    <a:pt x="262179" y="1271715"/>
                  </a:lnTo>
                  <a:lnTo>
                    <a:pt x="262179" y="909868"/>
                  </a:lnTo>
                  <a:lnTo>
                    <a:pt x="302054" y="909868"/>
                  </a:lnTo>
                  <a:lnTo>
                    <a:pt x="302054" y="1106031"/>
                  </a:lnTo>
                  <a:lnTo>
                    <a:pt x="356856" y="889279"/>
                  </a:lnTo>
                  <a:cubicBezTo>
                    <a:pt x="358265" y="883589"/>
                    <a:pt x="359466" y="877953"/>
                    <a:pt x="360691" y="872160"/>
                  </a:cubicBezTo>
                  <a:cubicBezTo>
                    <a:pt x="371130" y="820933"/>
                    <a:pt x="396914" y="775814"/>
                    <a:pt x="444878" y="749195"/>
                  </a:cubicBezTo>
                  <a:cubicBezTo>
                    <a:pt x="449940" y="746377"/>
                    <a:pt x="454741" y="743976"/>
                    <a:pt x="459074" y="742071"/>
                  </a:cubicBezTo>
                  <a:cubicBezTo>
                    <a:pt x="464293" y="739801"/>
                    <a:pt x="469512" y="737713"/>
                    <a:pt x="474888" y="735887"/>
                  </a:cubicBezTo>
                  <a:lnTo>
                    <a:pt x="403959" y="459034"/>
                  </a:lnTo>
                  <a:cubicBezTo>
                    <a:pt x="401115" y="448205"/>
                    <a:pt x="404324" y="439984"/>
                    <a:pt x="409778" y="435105"/>
                  </a:cubicBezTo>
                  <a:cubicBezTo>
                    <a:pt x="411944" y="433174"/>
                    <a:pt x="414528" y="431764"/>
                    <a:pt x="417346" y="430981"/>
                  </a:cubicBezTo>
                  <a:cubicBezTo>
                    <a:pt x="420086" y="430198"/>
                    <a:pt x="422983" y="430068"/>
                    <a:pt x="425775" y="430616"/>
                  </a:cubicBezTo>
                  <a:cubicBezTo>
                    <a:pt x="433551" y="432103"/>
                    <a:pt x="439711" y="438079"/>
                    <a:pt x="441432" y="445804"/>
                  </a:cubicBezTo>
                  <a:lnTo>
                    <a:pt x="442998" y="451362"/>
                  </a:lnTo>
                  <a:lnTo>
                    <a:pt x="505290" y="675422"/>
                  </a:lnTo>
                  <a:lnTo>
                    <a:pt x="505419" y="675970"/>
                  </a:lnTo>
                  <a:cubicBezTo>
                    <a:pt x="509361" y="697656"/>
                    <a:pt x="529585" y="712453"/>
                    <a:pt x="551428" y="709634"/>
                  </a:cubicBezTo>
                  <a:cubicBezTo>
                    <a:pt x="486031" y="645594"/>
                    <a:pt x="481176" y="541915"/>
                    <a:pt x="540310" y="472030"/>
                  </a:cubicBezTo>
                  <a:lnTo>
                    <a:pt x="513744" y="367229"/>
                  </a:lnTo>
                  <a:lnTo>
                    <a:pt x="513744" y="366655"/>
                  </a:lnTo>
                  <a:cubicBezTo>
                    <a:pt x="505733" y="317933"/>
                    <a:pt x="481699" y="287793"/>
                    <a:pt x="445087" y="273284"/>
                  </a:cubicBezTo>
                  <a:cubicBezTo>
                    <a:pt x="437597" y="270360"/>
                    <a:pt x="429898" y="268090"/>
                    <a:pt x="422017" y="266472"/>
                  </a:cubicBezTo>
                  <a:cubicBezTo>
                    <a:pt x="408396" y="263732"/>
                    <a:pt x="394512" y="262427"/>
                    <a:pt x="380629" y="262532"/>
                  </a:cubicBezTo>
                  <a:lnTo>
                    <a:pt x="380629" y="262532"/>
                  </a:lnTo>
                  <a:lnTo>
                    <a:pt x="380629" y="262532"/>
                  </a:lnTo>
                  <a:lnTo>
                    <a:pt x="380629" y="262532"/>
                  </a:lnTo>
                  <a:lnTo>
                    <a:pt x="354533" y="262532"/>
                  </a:lnTo>
                  <a:lnTo>
                    <a:pt x="354533" y="262532"/>
                  </a:lnTo>
                  <a:lnTo>
                    <a:pt x="183891" y="262532"/>
                  </a:lnTo>
                  <a:cubicBezTo>
                    <a:pt x="131099" y="262532"/>
                    <a:pt x="91407" y="278659"/>
                    <a:pt x="69069" y="314724"/>
                  </a:cubicBezTo>
                  <a:cubicBezTo>
                    <a:pt x="64529" y="322135"/>
                    <a:pt x="60797" y="329990"/>
                    <a:pt x="57953" y="338210"/>
                  </a:cubicBezTo>
                  <a:cubicBezTo>
                    <a:pt x="54664" y="347448"/>
                    <a:pt x="52263" y="356947"/>
                    <a:pt x="50724" y="366629"/>
                  </a:cubicBezTo>
                  <a:lnTo>
                    <a:pt x="50724" y="366629"/>
                  </a:lnTo>
                  <a:lnTo>
                    <a:pt x="50724" y="366629"/>
                  </a:lnTo>
                  <a:lnTo>
                    <a:pt x="50724" y="367151"/>
                  </a:lnTo>
                  <a:lnTo>
                    <a:pt x="-2329" y="575449"/>
                  </a:lnTo>
                  <a:cubicBezTo>
                    <a:pt x="27290" y="588236"/>
                    <a:pt x="52368" y="609660"/>
                    <a:pt x="69591" y="636957"/>
                  </a:cubicBezTo>
                  <a:lnTo>
                    <a:pt x="122749" y="445804"/>
                  </a:lnTo>
                  <a:lnTo>
                    <a:pt x="122749" y="445804"/>
                  </a:lnTo>
                  <a:cubicBezTo>
                    <a:pt x="124471" y="438079"/>
                    <a:pt x="130630" y="432103"/>
                    <a:pt x="138407" y="430642"/>
                  </a:cubicBezTo>
                  <a:lnTo>
                    <a:pt x="138407" y="430642"/>
                  </a:lnTo>
                  <a:cubicBezTo>
                    <a:pt x="144095" y="429703"/>
                    <a:pt x="149914" y="431321"/>
                    <a:pt x="154299" y="435078"/>
                  </a:cubicBezTo>
                  <a:cubicBezTo>
                    <a:pt x="159779" y="439828"/>
                    <a:pt x="163014" y="447891"/>
                    <a:pt x="160327" y="458356"/>
                  </a:cubicBezTo>
                  <a:lnTo>
                    <a:pt x="95087" y="713209"/>
                  </a:lnTo>
                  <a:cubicBezTo>
                    <a:pt x="95374" y="717932"/>
                    <a:pt x="95505" y="722682"/>
                    <a:pt x="95687" y="727406"/>
                  </a:cubicBezTo>
                  <a:lnTo>
                    <a:pt x="95687" y="909868"/>
                  </a:lnTo>
                  <a:lnTo>
                    <a:pt x="154977" y="909868"/>
                  </a:lnTo>
                  <a:lnTo>
                    <a:pt x="154977" y="1270854"/>
                  </a:lnTo>
                  <a:lnTo>
                    <a:pt x="154977" y="1270854"/>
                  </a:lnTo>
                  <a:cubicBezTo>
                    <a:pt x="154951" y="1285050"/>
                    <a:pt x="160588" y="1298672"/>
                    <a:pt x="170634" y="1308693"/>
                  </a:cubicBezTo>
                  <a:cubicBezTo>
                    <a:pt x="179716" y="1317801"/>
                    <a:pt x="191747" y="1323359"/>
                    <a:pt x="204559" y="1324351"/>
                  </a:cubicBezTo>
                  <a:cubicBezTo>
                    <a:pt x="207248" y="1324611"/>
                    <a:pt x="209935" y="1324611"/>
                    <a:pt x="212624" y="1324351"/>
                  </a:cubicBezTo>
                  <a:cubicBezTo>
                    <a:pt x="231152" y="1322785"/>
                    <a:pt x="247592" y="1311772"/>
                    <a:pt x="256073" y="1295227"/>
                  </a:cubicBezTo>
                  <a:lnTo>
                    <a:pt x="256073" y="1295227"/>
                  </a:lnTo>
                  <a:cubicBezTo>
                    <a:pt x="257821" y="1291783"/>
                    <a:pt x="259205" y="1288181"/>
                    <a:pt x="260196" y="1284450"/>
                  </a:cubicBezTo>
                  <a:lnTo>
                    <a:pt x="260196" y="1284450"/>
                  </a:lnTo>
                  <a:cubicBezTo>
                    <a:pt x="261215" y="1280614"/>
                    <a:pt x="261788" y="1276673"/>
                    <a:pt x="261918" y="1272707"/>
                  </a:cubicBezTo>
                  <a:lnTo>
                    <a:pt x="261918" y="1271741"/>
                  </a:lnTo>
                  <a:close/>
                </a:path>
              </a:pathLst>
            </a:custGeom>
            <a:grpFill/>
            <a:ln w="2608" cap="flat">
              <a:noFill/>
              <a:prstDash val="solid"/>
              <a:miter/>
            </a:ln>
          </p:spPr>
          <p:txBody>
            <a:bodyPr rtlCol="0" anchor="ctr"/>
            <a:lstStyle/>
            <a:p>
              <a:endParaRPr lang="es-ES"/>
            </a:p>
          </p:txBody>
        </p:sp>
        <p:sp>
          <p:nvSpPr>
            <p:cNvPr id="85" name="Freeform: Shape 84">
              <a:extLst>
                <a:ext uri="{FF2B5EF4-FFF2-40B4-BE49-F238E27FC236}">
                  <a16:creationId xmlns:a16="http://schemas.microsoft.com/office/drawing/2014/main" id="{2991C90A-34E1-4789-8BC9-0D1EB9A54136}"/>
                </a:ext>
              </a:extLst>
            </p:cNvPr>
            <p:cNvSpPr/>
            <p:nvPr/>
          </p:nvSpPr>
          <p:spPr>
            <a:xfrm>
              <a:off x="3829913" y="4237561"/>
              <a:ext cx="519152" cy="1327893"/>
            </a:xfrm>
            <a:custGeom>
              <a:avLst/>
              <a:gdLst>
                <a:gd name="connsiteX0" fmla="*/ 81726 w 519152"/>
                <a:gd name="connsiteY0" fmla="*/ 450319 h 1327893"/>
                <a:gd name="connsiteX1" fmla="*/ 81726 w 519152"/>
                <a:gd name="connsiteY1" fmla="*/ 450319 h 1327893"/>
                <a:gd name="connsiteX2" fmla="*/ 81726 w 519152"/>
                <a:gd name="connsiteY2" fmla="*/ 450319 h 1327893"/>
                <a:gd name="connsiteX3" fmla="*/ 87885 w 519152"/>
                <a:gd name="connsiteY3" fmla="*/ 437062 h 1327893"/>
                <a:gd name="connsiteX4" fmla="*/ 101690 w 519152"/>
                <a:gd name="connsiteY4" fmla="*/ 431973 h 1327893"/>
                <a:gd name="connsiteX5" fmla="*/ 101690 w 519152"/>
                <a:gd name="connsiteY5" fmla="*/ 431973 h 1327893"/>
                <a:gd name="connsiteX6" fmla="*/ 115442 w 519152"/>
                <a:gd name="connsiteY6" fmla="*/ 437062 h 1327893"/>
                <a:gd name="connsiteX7" fmla="*/ 121601 w 519152"/>
                <a:gd name="connsiteY7" fmla="*/ 450319 h 1327893"/>
                <a:gd name="connsiteX8" fmla="*/ 121601 w 519152"/>
                <a:gd name="connsiteY8" fmla="*/ 450319 h 1327893"/>
                <a:gd name="connsiteX9" fmla="*/ 121601 w 519152"/>
                <a:gd name="connsiteY9" fmla="*/ 1268166 h 1327893"/>
                <a:gd name="connsiteX10" fmla="*/ 121601 w 519152"/>
                <a:gd name="connsiteY10" fmla="*/ 1268166 h 1327893"/>
                <a:gd name="connsiteX11" fmla="*/ 179664 w 519152"/>
                <a:gd name="connsiteY11" fmla="*/ 1325760 h 1327893"/>
                <a:gd name="connsiteX12" fmla="*/ 230916 w 519152"/>
                <a:gd name="connsiteY12" fmla="*/ 1294262 h 1327893"/>
                <a:gd name="connsiteX13" fmla="*/ 235353 w 519152"/>
                <a:gd name="connsiteY13" fmla="*/ 1282571 h 1327893"/>
                <a:gd name="connsiteX14" fmla="*/ 237180 w 519152"/>
                <a:gd name="connsiteY14" fmla="*/ 1269914 h 1327893"/>
                <a:gd name="connsiteX15" fmla="*/ 237180 w 519152"/>
                <a:gd name="connsiteY15" fmla="*/ 1268897 h 1327893"/>
                <a:gd name="connsiteX16" fmla="*/ 237180 w 519152"/>
                <a:gd name="connsiteY16" fmla="*/ 1268897 h 1327893"/>
                <a:gd name="connsiteX17" fmla="*/ 237180 w 519152"/>
                <a:gd name="connsiteY17" fmla="*/ 1236120 h 1327893"/>
                <a:gd name="connsiteX18" fmla="*/ 235692 w 519152"/>
                <a:gd name="connsiteY18" fmla="*/ 1234032 h 1327893"/>
                <a:gd name="connsiteX19" fmla="*/ 235535 w 519152"/>
                <a:gd name="connsiteY19" fmla="*/ 1233667 h 1327893"/>
                <a:gd name="connsiteX20" fmla="*/ 235535 w 519152"/>
                <a:gd name="connsiteY20" fmla="*/ 1233510 h 1327893"/>
                <a:gd name="connsiteX21" fmla="*/ 235535 w 519152"/>
                <a:gd name="connsiteY21" fmla="*/ 1233510 h 1327893"/>
                <a:gd name="connsiteX22" fmla="*/ 218730 w 519152"/>
                <a:gd name="connsiteY22" fmla="*/ 1187373 h 1327893"/>
                <a:gd name="connsiteX23" fmla="*/ 218730 w 519152"/>
                <a:gd name="connsiteY23" fmla="*/ 1187190 h 1327893"/>
                <a:gd name="connsiteX24" fmla="*/ 218730 w 519152"/>
                <a:gd name="connsiteY24" fmla="*/ 1177561 h 1327893"/>
                <a:gd name="connsiteX25" fmla="*/ 219565 w 519152"/>
                <a:gd name="connsiteY25" fmla="*/ 1167331 h 1327893"/>
                <a:gd name="connsiteX26" fmla="*/ 219695 w 519152"/>
                <a:gd name="connsiteY26" fmla="*/ 1167018 h 1327893"/>
                <a:gd name="connsiteX27" fmla="*/ 219695 w 519152"/>
                <a:gd name="connsiteY27" fmla="*/ 1166601 h 1327893"/>
                <a:gd name="connsiteX28" fmla="*/ 220348 w 519152"/>
                <a:gd name="connsiteY28" fmla="*/ 1162921 h 1327893"/>
                <a:gd name="connsiteX29" fmla="*/ 237414 w 519152"/>
                <a:gd name="connsiteY29" fmla="*/ 1095515 h 1327893"/>
                <a:gd name="connsiteX30" fmla="*/ 237414 w 519152"/>
                <a:gd name="connsiteY30" fmla="*/ 828371 h 1327893"/>
                <a:gd name="connsiteX31" fmla="*/ 273948 w 519152"/>
                <a:gd name="connsiteY31" fmla="*/ 818115 h 1327893"/>
                <a:gd name="connsiteX32" fmla="*/ 274731 w 519152"/>
                <a:gd name="connsiteY32" fmla="*/ 819368 h 1327893"/>
                <a:gd name="connsiteX33" fmla="*/ 274731 w 519152"/>
                <a:gd name="connsiteY33" fmla="*/ 819368 h 1327893"/>
                <a:gd name="connsiteX34" fmla="*/ 277341 w 519152"/>
                <a:gd name="connsiteY34" fmla="*/ 828318 h 1327893"/>
                <a:gd name="connsiteX35" fmla="*/ 277341 w 519152"/>
                <a:gd name="connsiteY35" fmla="*/ 828318 h 1327893"/>
                <a:gd name="connsiteX36" fmla="*/ 277341 w 519152"/>
                <a:gd name="connsiteY36" fmla="*/ 938052 h 1327893"/>
                <a:gd name="connsiteX37" fmla="*/ 305838 w 519152"/>
                <a:gd name="connsiteY37" fmla="*/ 825526 h 1327893"/>
                <a:gd name="connsiteX38" fmla="*/ 309674 w 519152"/>
                <a:gd name="connsiteY38" fmla="*/ 808434 h 1327893"/>
                <a:gd name="connsiteX39" fmla="*/ 392920 w 519152"/>
                <a:gd name="connsiteY39" fmla="*/ 685991 h 1327893"/>
                <a:gd name="connsiteX40" fmla="*/ 392920 w 519152"/>
                <a:gd name="connsiteY40" fmla="*/ 450214 h 1327893"/>
                <a:gd name="connsiteX41" fmla="*/ 392920 w 519152"/>
                <a:gd name="connsiteY41" fmla="*/ 450214 h 1327893"/>
                <a:gd name="connsiteX42" fmla="*/ 399079 w 519152"/>
                <a:gd name="connsiteY42" fmla="*/ 437010 h 1327893"/>
                <a:gd name="connsiteX43" fmla="*/ 412832 w 519152"/>
                <a:gd name="connsiteY43" fmla="*/ 431790 h 1327893"/>
                <a:gd name="connsiteX44" fmla="*/ 412832 w 519152"/>
                <a:gd name="connsiteY44" fmla="*/ 431790 h 1327893"/>
                <a:gd name="connsiteX45" fmla="*/ 426610 w 519152"/>
                <a:gd name="connsiteY45" fmla="*/ 436879 h 1327893"/>
                <a:gd name="connsiteX46" fmla="*/ 432743 w 519152"/>
                <a:gd name="connsiteY46" fmla="*/ 450136 h 1327893"/>
                <a:gd name="connsiteX47" fmla="*/ 432743 w 519152"/>
                <a:gd name="connsiteY47" fmla="*/ 450136 h 1327893"/>
                <a:gd name="connsiteX48" fmla="*/ 432743 w 519152"/>
                <a:gd name="connsiteY48" fmla="*/ 669342 h 1327893"/>
                <a:gd name="connsiteX49" fmla="*/ 505811 w 519152"/>
                <a:gd name="connsiteY49" fmla="*/ 660052 h 1327893"/>
                <a:gd name="connsiteX50" fmla="*/ 505811 w 519152"/>
                <a:gd name="connsiteY50" fmla="*/ 659869 h 1327893"/>
                <a:gd name="connsiteX51" fmla="*/ 506046 w 519152"/>
                <a:gd name="connsiteY51" fmla="*/ 659869 h 1327893"/>
                <a:gd name="connsiteX52" fmla="*/ 506046 w 519152"/>
                <a:gd name="connsiteY52" fmla="*/ 660052 h 1327893"/>
                <a:gd name="connsiteX53" fmla="*/ 516485 w 519152"/>
                <a:gd name="connsiteY53" fmla="*/ 660052 h 1327893"/>
                <a:gd name="connsiteX54" fmla="*/ 483578 w 519152"/>
                <a:gd name="connsiteY54" fmla="*/ 415167 h 1327893"/>
                <a:gd name="connsiteX55" fmla="*/ 516824 w 519152"/>
                <a:gd name="connsiteY55" fmla="*/ 381999 h 1327893"/>
                <a:gd name="connsiteX56" fmla="*/ 516824 w 519152"/>
                <a:gd name="connsiteY56" fmla="*/ 362453 h 1327893"/>
                <a:gd name="connsiteX57" fmla="*/ 435926 w 519152"/>
                <a:gd name="connsiteY57" fmla="*/ 265481 h 1327893"/>
                <a:gd name="connsiteX58" fmla="*/ 412884 w 519152"/>
                <a:gd name="connsiteY58" fmla="*/ 262871 h 1327893"/>
                <a:gd name="connsiteX59" fmla="*/ 101715 w 519152"/>
                <a:gd name="connsiteY59" fmla="*/ 262871 h 1327893"/>
                <a:gd name="connsiteX60" fmla="*/ 9310 w 519152"/>
                <a:gd name="connsiteY60" fmla="*/ 319108 h 1327893"/>
                <a:gd name="connsiteX61" fmla="*/ 1246 w 519152"/>
                <a:gd name="connsiteY61" fmla="*/ 339724 h 1327893"/>
                <a:gd name="connsiteX62" fmla="*/ -2329 w 519152"/>
                <a:gd name="connsiteY62" fmla="*/ 362114 h 1327893"/>
                <a:gd name="connsiteX63" fmla="*/ -2329 w 519152"/>
                <a:gd name="connsiteY63" fmla="*/ 362427 h 1327893"/>
                <a:gd name="connsiteX64" fmla="*/ -2329 w 519152"/>
                <a:gd name="connsiteY64" fmla="*/ 364828 h 1327893"/>
                <a:gd name="connsiteX65" fmla="*/ -2329 w 519152"/>
                <a:gd name="connsiteY65" fmla="*/ 367072 h 1327893"/>
                <a:gd name="connsiteX66" fmla="*/ -2329 w 519152"/>
                <a:gd name="connsiteY66" fmla="*/ 367072 h 1327893"/>
                <a:gd name="connsiteX67" fmla="*/ -2329 w 519152"/>
                <a:gd name="connsiteY67" fmla="*/ 697891 h 1327893"/>
                <a:gd name="connsiteX68" fmla="*/ -2329 w 519152"/>
                <a:gd name="connsiteY68" fmla="*/ 697891 h 1327893"/>
                <a:gd name="connsiteX69" fmla="*/ -2329 w 519152"/>
                <a:gd name="connsiteY69" fmla="*/ 697891 h 1327893"/>
                <a:gd name="connsiteX70" fmla="*/ -2329 w 519152"/>
                <a:gd name="connsiteY70" fmla="*/ 697891 h 1327893"/>
                <a:gd name="connsiteX71" fmla="*/ 40051 w 519152"/>
                <a:gd name="connsiteY71" fmla="*/ 739801 h 1327893"/>
                <a:gd name="connsiteX72" fmla="*/ 77264 w 519152"/>
                <a:gd name="connsiteY72" fmla="*/ 716993 h 1327893"/>
                <a:gd name="connsiteX73" fmla="*/ 80499 w 519152"/>
                <a:gd name="connsiteY73" fmla="*/ 708590 h 1327893"/>
                <a:gd name="connsiteX74" fmla="*/ 81856 w 519152"/>
                <a:gd name="connsiteY74" fmla="*/ 699509 h 1327893"/>
                <a:gd name="connsiteX75" fmla="*/ 81856 w 519152"/>
                <a:gd name="connsiteY75" fmla="*/ 450319 h 1327893"/>
                <a:gd name="connsiteX76" fmla="*/ 257195 w 519152"/>
                <a:gd name="connsiteY76" fmla="*/ -2133 h 1327893"/>
                <a:gd name="connsiteX77" fmla="*/ 370165 w 519152"/>
                <a:gd name="connsiteY77" fmla="*/ 110784 h 1327893"/>
                <a:gd name="connsiteX78" fmla="*/ 257247 w 519152"/>
                <a:gd name="connsiteY78" fmla="*/ 223753 h 1327893"/>
                <a:gd name="connsiteX79" fmla="*/ 144278 w 519152"/>
                <a:gd name="connsiteY79" fmla="*/ 110836 h 1327893"/>
                <a:gd name="connsiteX80" fmla="*/ 144278 w 519152"/>
                <a:gd name="connsiteY80" fmla="*/ 110784 h 1327893"/>
                <a:gd name="connsiteX81" fmla="*/ 257195 w 519152"/>
                <a:gd name="connsiteY81" fmla="*/ -2133 h 13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19152" h="1327893">
                  <a:moveTo>
                    <a:pt x="81726" y="450319"/>
                  </a:moveTo>
                  <a:lnTo>
                    <a:pt x="81726" y="450319"/>
                  </a:lnTo>
                  <a:lnTo>
                    <a:pt x="81726" y="450319"/>
                  </a:lnTo>
                  <a:cubicBezTo>
                    <a:pt x="81804" y="445230"/>
                    <a:pt x="84049" y="440402"/>
                    <a:pt x="87885" y="437062"/>
                  </a:cubicBezTo>
                  <a:cubicBezTo>
                    <a:pt x="91721" y="433748"/>
                    <a:pt x="96627" y="431947"/>
                    <a:pt x="101690" y="431973"/>
                  </a:cubicBezTo>
                  <a:lnTo>
                    <a:pt x="101690" y="431973"/>
                  </a:lnTo>
                  <a:cubicBezTo>
                    <a:pt x="106752" y="431947"/>
                    <a:pt x="111632" y="433748"/>
                    <a:pt x="115442" y="437062"/>
                  </a:cubicBezTo>
                  <a:cubicBezTo>
                    <a:pt x="119304" y="440402"/>
                    <a:pt x="121548" y="445230"/>
                    <a:pt x="121601" y="450319"/>
                  </a:cubicBezTo>
                  <a:lnTo>
                    <a:pt x="121601" y="450319"/>
                  </a:lnTo>
                  <a:lnTo>
                    <a:pt x="121601" y="1268166"/>
                  </a:lnTo>
                  <a:lnTo>
                    <a:pt x="121601" y="1268166"/>
                  </a:lnTo>
                  <a:cubicBezTo>
                    <a:pt x="121731" y="1300107"/>
                    <a:pt x="147723" y="1325891"/>
                    <a:pt x="179664" y="1325760"/>
                  </a:cubicBezTo>
                  <a:cubicBezTo>
                    <a:pt x="201298" y="1325682"/>
                    <a:pt x="221079" y="1313520"/>
                    <a:pt x="230916" y="1294262"/>
                  </a:cubicBezTo>
                  <a:cubicBezTo>
                    <a:pt x="232847" y="1290557"/>
                    <a:pt x="234335" y="1286616"/>
                    <a:pt x="235353" y="1282571"/>
                  </a:cubicBezTo>
                  <a:cubicBezTo>
                    <a:pt x="236449" y="1278421"/>
                    <a:pt x="237049" y="1274194"/>
                    <a:pt x="237180" y="1269914"/>
                  </a:cubicBezTo>
                  <a:lnTo>
                    <a:pt x="237180" y="1268897"/>
                  </a:lnTo>
                  <a:lnTo>
                    <a:pt x="237180" y="1268897"/>
                  </a:lnTo>
                  <a:lnTo>
                    <a:pt x="237180" y="1236120"/>
                  </a:lnTo>
                  <a:lnTo>
                    <a:pt x="235692" y="1234032"/>
                  </a:lnTo>
                  <a:lnTo>
                    <a:pt x="235535" y="1233667"/>
                  </a:lnTo>
                  <a:lnTo>
                    <a:pt x="235535" y="1233510"/>
                  </a:lnTo>
                  <a:lnTo>
                    <a:pt x="235535" y="1233510"/>
                  </a:lnTo>
                  <a:cubicBezTo>
                    <a:pt x="225802" y="1219967"/>
                    <a:pt x="220008" y="1203996"/>
                    <a:pt x="218730" y="1187373"/>
                  </a:cubicBezTo>
                  <a:lnTo>
                    <a:pt x="218730" y="1187190"/>
                  </a:lnTo>
                  <a:cubicBezTo>
                    <a:pt x="218573" y="1183980"/>
                    <a:pt x="218573" y="1180771"/>
                    <a:pt x="218730" y="1177561"/>
                  </a:cubicBezTo>
                  <a:cubicBezTo>
                    <a:pt x="218782" y="1174142"/>
                    <a:pt x="219069" y="1170723"/>
                    <a:pt x="219565" y="1167331"/>
                  </a:cubicBezTo>
                  <a:lnTo>
                    <a:pt x="219695" y="1167018"/>
                  </a:lnTo>
                  <a:lnTo>
                    <a:pt x="219695" y="1166601"/>
                  </a:lnTo>
                  <a:lnTo>
                    <a:pt x="220348" y="1162921"/>
                  </a:lnTo>
                  <a:lnTo>
                    <a:pt x="237414" y="1095515"/>
                  </a:lnTo>
                  <a:lnTo>
                    <a:pt x="237414" y="828371"/>
                  </a:lnTo>
                  <a:cubicBezTo>
                    <a:pt x="237414" y="808068"/>
                    <a:pt x="264162" y="804493"/>
                    <a:pt x="273948" y="818115"/>
                  </a:cubicBezTo>
                  <a:cubicBezTo>
                    <a:pt x="274184" y="818454"/>
                    <a:pt x="274445" y="818898"/>
                    <a:pt x="274731" y="819368"/>
                  </a:cubicBezTo>
                  <a:lnTo>
                    <a:pt x="274731" y="819368"/>
                  </a:lnTo>
                  <a:cubicBezTo>
                    <a:pt x="276402" y="822056"/>
                    <a:pt x="277315" y="825161"/>
                    <a:pt x="277341" y="828318"/>
                  </a:cubicBezTo>
                  <a:lnTo>
                    <a:pt x="277341" y="828318"/>
                  </a:lnTo>
                  <a:lnTo>
                    <a:pt x="277341" y="938052"/>
                  </a:lnTo>
                  <a:lnTo>
                    <a:pt x="305838" y="825526"/>
                  </a:lnTo>
                  <a:cubicBezTo>
                    <a:pt x="307273" y="819811"/>
                    <a:pt x="308448" y="814175"/>
                    <a:pt x="309674" y="808434"/>
                  </a:cubicBezTo>
                  <a:cubicBezTo>
                    <a:pt x="319956" y="757520"/>
                    <a:pt x="345556" y="712661"/>
                    <a:pt x="392920" y="685991"/>
                  </a:cubicBezTo>
                  <a:lnTo>
                    <a:pt x="392920" y="450214"/>
                  </a:lnTo>
                  <a:lnTo>
                    <a:pt x="392920" y="450214"/>
                  </a:lnTo>
                  <a:cubicBezTo>
                    <a:pt x="392972" y="445126"/>
                    <a:pt x="395217" y="440324"/>
                    <a:pt x="399079" y="437010"/>
                  </a:cubicBezTo>
                  <a:cubicBezTo>
                    <a:pt x="402863" y="433643"/>
                    <a:pt x="407769" y="431790"/>
                    <a:pt x="412832" y="431790"/>
                  </a:cubicBezTo>
                  <a:lnTo>
                    <a:pt x="412832" y="431790"/>
                  </a:lnTo>
                  <a:cubicBezTo>
                    <a:pt x="417894" y="431764"/>
                    <a:pt x="422774" y="433565"/>
                    <a:pt x="426610" y="436879"/>
                  </a:cubicBezTo>
                  <a:cubicBezTo>
                    <a:pt x="430473" y="440219"/>
                    <a:pt x="432690" y="445047"/>
                    <a:pt x="432743" y="450136"/>
                  </a:cubicBezTo>
                  <a:lnTo>
                    <a:pt x="432743" y="450136"/>
                  </a:lnTo>
                  <a:lnTo>
                    <a:pt x="432743" y="669342"/>
                  </a:lnTo>
                  <a:cubicBezTo>
                    <a:pt x="456542" y="662896"/>
                    <a:pt x="481151" y="659765"/>
                    <a:pt x="505811" y="660052"/>
                  </a:cubicBezTo>
                  <a:lnTo>
                    <a:pt x="505811" y="659869"/>
                  </a:lnTo>
                  <a:lnTo>
                    <a:pt x="506046" y="659869"/>
                  </a:lnTo>
                  <a:lnTo>
                    <a:pt x="506046" y="660052"/>
                  </a:lnTo>
                  <a:lnTo>
                    <a:pt x="516485" y="660052"/>
                  </a:lnTo>
                  <a:cubicBezTo>
                    <a:pt x="439762" y="601519"/>
                    <a:pt x="425044" y="491889"/>
                    <a:pt x="483578" y="415167"/>
                  </a:cubicBezTo>
                  <a:cubicBezTo>
                    <a:pt x="493103" y="402668"/>
                    <a:pt x="504298" y="391498"/>
                    <a:pt x="516824" y="381999"/>
                  </a:cubicBezTo>
                  <a:lnTo>
                    <a:pt x="516824" y="362453"/>
                  </a:lnTo>
                  <a:cubicBezTo>
                    <a:pt x="514397" y="315742"/>
                    <a:pt x="481437" y="276232"/>
                    <a:pt x="435926" y="265481"/>
                  </a:cubicBezTo>
                  <a:cubicBezTo>
                    <a:pt x="428359" y="263759"/>
                    <a:pt x="420634" y="262871"/>
                    <a:pt x="412884" y="262871"/>
                  </a:cubicBezTo>
                  <a:lnTo>
                    <a:pt x="101715" y="262871"/>
                  </a:lnTo>
                  <a:cubicBezTo>
                    <a:pt x="62832" y="262950"/>
                    <a:pt x="27238" y="284609"/>
                    <a:pt x="9310" y="319108"/>
                  </a:cubicBezTo>
                  <a:cubicBezTo>
                    <a:pt x="5865" y="325658"/>
                    <a:pt x="3151" y="332573"/>
                    <a:pt x="1246" y="339724"/>
                  </a:cubicBezTo>
                  <a:cubicBezTo>
                    <a:pt x="-763" y="347031"/>
                    <a:pt x="-1964" y="354546"/>
                    <a:pt x="-2329" y="362114"/>
                  </a:cubicBezTo>
                  <a:lnTo>
                    <a:pt x="-2329" y="362427"/>
                  </a:lnTo>
                  <a:lnTo>
                    <a:pt x="-2329" y="364828"/>
                  </a:lnTo>
                  <a:lnTo>
                    <a:pt x="-2329" y="367072"/>
                  </a:lnTo>
                  <a:lnTo>
                    <a:pt x="-2329" y="367072"/>
                  </a:lnTo>
                  <a:lnTo>
                    <a:pt x="-2329" y="697891"/>
                  </a:lnTo>
                  <a:lnTo>
                    <a:pt x="-2329" y="697891"/>
                  </a:lnTo>
                  <a:lnTo>
                    <a:pt x="-2329" y="697891"/>
                  </a:lnTo>
                  <a:lnTo>
                    <a:pt x="-2329" y="697891"/>
                  </a:lnTo>
                  <a:cubicBezTo>
                    <a:pt x="-2199" y="721168"/>
                    <a:pt x="16773" y="739932"/>
                    <a:pt x="40051" y="739801"/>
                  </a:cubicBezTo>
                  <a:cubicBezTo>
                    <a:pt x="55734" y="739723"/>
                    <a:pt x="70061" y="730928"/>
                    <a:pt x="77264" y="716993"/>
                  </a:cubicBezTo>
                  <a:cubicBezTo>
                    <a:pt x="78621" y="714305"/>
                    <a:pt x="79716" y="711487"/>
                    <a:pt x="80499" y="708590"/>
                  </a:cubicBezTo>
                  <a:cubicBezTo>
                    <a:pt x="81309" y="705615"/>
                    <a:pt x="81752" y="702588"/>
                    <a:pt x="81856" y="699509"/>
                  </a:cubicBezTo>
                  <a:lnTo>
                    <a:pt x="81856" y="450319"/>
                  </a:lnTo>
                  <a:close/>
                  <a:moveTo>
                    <a:pt x="257195" y="-2133"/>
                  </a:moveTo>
                  <a:cubicBezTo>
                    <a:pt x="319565" y="-2159"/>
                    <a:pt x="370138" y="48415"/>
                    <a:pt x="370165" y="110784"/>
                  </a:cubicBezTo>
                  <a:cubicBezTo>
                    <a:pt x="370191" y="173153"/>
                    <a:pt x="319616" y="223727"/>
                    <a:pt x="257247" y="223753"/>
                  </a:cubicBezTo>
                  <a:cubicBezTo>
                    <a:pt x="194878" y="223780"/>
                    <a:pt x="144304" y="173205"/>
                    <a:pt x="144278" y="110836"/>
                  </a:cubicBezTo>
                  <a:cubicBezTo>
                    <a:pt x="144278" y="110810"/>
                    <a:pt x="144278" y="110810"/>
                    <a:pt x="144278" y="110784"/>
                  </a:cubicBezTo>
                  <a:cubicBezTo>
                    <a:pt x="144278" y="48415"/>
                    <a:pt x="194826" y="-2133"/>
                    <a:pt x="257195" y="-2133"/>
                  </a:cubicBezTo>
                  <a:close/>
                </a:path>
              </a:pathLst>
            </a:custGeom>
            <a:grpFill/>
            <a:ln w="2608" cap="flat">
              <a:noFill/>
              <a:prstDash val="solid"/>
              <a:miter/>
            </a:ln>
          </p:spPr>
          <p:txBody>
            <a:bodyPr rtlCol="0" anchor="ctr"/>
            <a:lstStyle/>
            <a:p>
              <a:endParaRPr lang="es-ES"/>
            </a:p>
          </p:txBody>
        </p:sp>
        <p:sp>
          <p:nvSpPr>
            <p:cNvPr id="86" name="Freeform: Shape 85">
              <a:extLst>
                <a:ext uri="{FF2B5EF4-FFF2-40B4-BE49-F238E27FC236}">
                  <a16:creationId xmlns:a16="http://schemas.microsoft.com/office/drawing/2014/main" id="{CB9A122D-22DF-4CEB-9536-105F387129ED}"/>
                </a:ext>
              </a:extLst>
            </p:cNvPr>
            <p:cNvSpPr/>
            <p:nvPr/>
          </p:nvSpPr>
          <p:spPr>
            <a:xfrm>
              <a:off x="7673404" y="4104524"/>
              <a:ext cx="614273" cy="1571055"/>
            </a:xfrm>
            <a:custGeom>
              <a:avLst/>
              <a:gdLst>
                <a:gd name="connsiteX0" fmla="*/ 97358 w 614273"/>
                <a:gd name="connsiteY0" fmla="*/ 533147 h 1571055"/>
                <a:gd name="connsiteX1" fmla="*/ 97358 w 614273"/>
                <a:gd name="connsiteY1" fmla="*/ 533147 h 1571055"/>
                <a:gd name="connsiteX2" fmla="*/ 97358 w 614273"/>
                <a:gd name="connsiteY2" fmla="*/ 533147 h 1571055"/>
                <a:gd name="connsiteX3" fmla="*/ 104664 w 614273"/>
                <a:gd name="connsiteY3" fmla="*/ 517490 h 1571055"/>
                <a:gd name="connsiteX4" fmla="*/ 120949 w 614273"/>
                <a:gd name="connsiteY4" fmla="*/ 511435 h 1571055"/>
                <a:gd name="connsiteX5" fmla="*/ 120949 w 614273"/>
                <a:gd name="connsiteY5" fmla="*/ 511435 h 1571055"/>
                <a:gd name="connsiteX6" fmla="*/ 137180 w 614273"/>
                <a:gd name="connsiteY6" fmla="*/ 517464 h 1571055"/>
                <a:gd name="connsiteX7" fmla="*/ 144487 w 614273"/>
                <a:gd name="connsiteY7" fmla="*/ 533121 h 1571055"/>
                <a:gd name="connsiteX8" fmla="*/ 144487 w 614273"/>
                <a:gd name="connsiteY8" fmla="*/ 533121 h 1571055"/>
                <a:gd name="connsiteX9" fmla="*/ 144487 w 614273"/>
                <a:gd name="connsiteY9" fmla="*/ 1500759 h 1571055"/>
                <a:gd name="connsiteX10" fmla="*/ 144487 w 614273"/>
                <a:gd name="connsiteY10" fmla="*/ 1500759 h 1571055"/>
                <a:gd name="connsiteX11" fmla="*/ 213171 w 614273"/>
                <a:gd name="connsiteY11" fmla="*/ 1568922 h 1571055"/>
                <a:gd name="connsiteX12" fmla="*/ 279091 w 614273"/>
                <a:gd name="connsiteY12" fmla="*/ 1517878 h 1571055"/>
                <a:gd name="connsiteX13" fmla="*/ 281230 w 614273"/>
                <a:gd name="connsiteY13" fmla="*/ 1502899 h 1571055"/>
                <a:gd name="connsiteX14" fmla="*/ 281230 w 614273"/>
                <a:gd name="connsiteY14" fmla="*/ 1501725 h 1571055"/>
                <a:gd name="connsiteX15" fmla="*/ 281230 w 614273"/>
                <a:gd name="connsiteY15" fmla="*/ 1501725 h 1571055"/>
                <a:gd name="connsiteX16" fmla="*/ 281230 w 614273"/>
                <a:gd name="connsiteY16" fmla="*/ 980380 h 1571055"/>
                <a:gd name="connsiteX17" fmla="*/ 324471 w 614273"/>
                <a:gd name="connsiteY17" fmla="*/ 968271 h 1571055"/>
                <a:gd name="connsiteX18" fmla="*/ 325436 w 614273"/>
                <a:gd name="connsiteY18" fmla="*/ 969758 h 1571055"/>
                <a:gd name="connsiteX19" fmla="*/ 325436 w 614273"/>
                <a:gd name="connsiteY19" fmla="*/ 969758 h 1571055"/>
                <a:gd name="connsiteX20" fmla="*/ 328464 w 614273"/>
                <a:gd name="connsiteY20" fmla="*/ 980327 h 1571055"/>
                <a:gd name="connsiteX21" fmla="*/ 328464 w 614273"/>
                <a:gd name="connsiteY21" fmla="*/ 980327 h 1571055"/>
                <a:gd name="connsiteX22" fmla="*/ 328464 w 614273"/>
                <a:gd name="connsiteY22" fmla="*/ 1501699 h 1571055"/>
                <a:gd name="connsiteX23" fmla="*/ 328464 w 614273"/>
                <a:gd name="connsiteY23" fmla="*/ 1501699 h 1571055"/>
                <a:gd name="connsiteX24" fmla="*/ 398584 w 614273"/>
                <a:gd name="connsiteY24" fmla="*/ 1568348 h 1571055"/>
                <a:gd name="connsiteX25" fmla="*/ 465232 w 614273"/>
                <a:gd name="connsiteY25" fmla="*/ 1500707 h 1571055"/>
                <a:gd name="connsiteX26" fmla="*/ 465232 w 614273"/>
                <a:gd name="connsiteY26" fmla="*/ 1500707 h 1571055"/>
                <a:gd name="connsiteX27" fmla="*/ 465232 w 614273"/>
                <a:gd name="connsiteY27" fmla="*/ 533069 h 1571055"/>
                <a:gd name="connsiteX28" fmla="*/ 465232 w 614273"/>
                <a:gd name="connsiteY28" fmla="*/ 533069 h 1571055"/>
                <a:gd name="connsiteX29" fmla="*/ 472487 w 614273"/>
                <a:gd name="connsiteY29" fmla="*/ 517411 h 1571055"/>
                <a:gd name="connsiteX30" fmla="*/ 488823 w 614273"/>
                <a:gd name="connsiteY30" fmla="*/ 511357 h 1571055"/>
                <a:gd name="connsiteX31" fmla="*/ 488823 w 614273"/>
                <a:gd name="connsiteY31" fmla="*/ 511357 h 1571055"/>
                <a:gd name="connsiteX32" fmla="*/ 505055 w 614273"/>
                <a:gd name="connsiteY32" fmla="*/ 517385 h 1571055"/>
                <a:gd name="connsiteX33" fmla="*/ 512336 w 614273"/>
                <a:gd name="connsiteY33" fmla="*/ 533043 h 1571055"/>
                <a:gd name="connsiteX34" fmla="*/ 512336 w 614273"/>
                <a:gd name="connsiteY34" fmla="*/ 533043 h 1571055"/>
                <a:gd name="connsiteX35" fmla="*/ 512336 w 614273"/>
                <a:gd name="connsiteY35" fmla="*/ 827483 h 1571055"/>
                <a:gd name="connsiteX36" fmla="*/ 512336 w 614273"/>
                <a:gd name="connsiteY36" fmla="*/ 827483 h 1571055"/>
                <a:gd name="connsiteX37" fmla="*/ 563744 w 614273"/>
                <a:gd name="connsiteY37" fmla="*/ 875657 h 1571055"/>
                <a:gd name="connsiteX38" fmla="*/ 611944 w 614273"/>
                <a:gd name="connsiteY38" fmla="*/ 826022 h 1571055"/>
                <a:gd name="connsiteX39" fmla="*/ 611944 w 614273"/>
                <a:gd name="connsiteY39" fmla="*/ 826022 h 1571055"/>
                <a:gd name="connsiteX40" fmla="*/ 611762 w 614273"/>
                <a:gd name="connsiteY40" fmla="*/ 429155 h 1571055"/>
                <a:gd name="connsiteX41" fmla="*/ 488718 w 614273"/>
                <a:gd name="connsiteY41" fmla="*/ 311409 h 1571055"/>
                <a:gd name="connsiteX42" fmla="*/ 120765 w 614273"/>
                <a:gd name="connsiteY42" fmla="*/ 311409 h 1571055"/>
                <a:gd name="connsiteX43" fmla="*/ 11450 w 614273"/>
                <a:gd name="connsiteY43" fmla="*/ 377928 h 1571055"/>
                <a:gd name="connsiteX44" fmla="*/ -2329 w 614273"/>
                <a:gd name="connsiteY44" fmla="*/ 428763 h 1571055"/>
                <a:gd name="connsiteX45" fmla="*/ -2329 w 614273"/>
                <a:gd name="connsiteY45" fmla="*/ 429155 h 1571055"/>
                <a:gd name="connsiteX46" fmla="*/ -2329 w 614273"/>
                <a:gd name="connsiteY46" fmla="*/ 431999 h 1571055"/>
                <a:gd name="connsiteX47" fmla="*/ -2329 w 614273"/>
                <a:gd name="connsiteY47" fmla="*/ 434609 h 1571055"/>
                <a:gd name="connsiteX48" fmla="*/ -2329 w 614273"/>
                <a:gd name="connsiteY48" fmla="*/ 434609 h 1571055"/>
                <a:gd name="connsiteX49" fmla="*/ -2329 w 614273"/>
                <a:gd name="connsiteY49" fmla="*/ 826048 h 1571055"/>
                <a:gd name="connsiteX50" fmla="*/ -2329 w 614273"/>
                <a:gd name="connsiteY50" fmla="*/ 826048 h 1571055"/>
                <a:gd name="connsiteX51" fmla="*/ -2329 w 614273"/>
                <a:gd name="connsiteY51" fmla="*/ 826048 h 1571055"/>
                <a:gd name="connsiteX52" fmla="*/ -2329 w 614273"/>
                <a:gd name="connsiteY52" fmla="*/ 826048 h 1571055"/>
                <a:gd name="connsiteX53" fmla="*/ 47671 w 614273"/>
                <a:gd name="connsiteY53" fmla="*/ 875735 h 1571055"/>
                <a:gd name="connsiteX54" fmla="*/ 91852 w 614273"/>
                <a:gd name="connsiteY54" fmla="*/ 848673 h 1571055"/>
                <a:gd name="connsiteX55" fmla="*/ 95662 w 614273"/>
                <a:gd name="connsiteY55" fmla="*/ 838705 h 1571055"/>
                <a:gd name="connsiteX56" fmla="*/ 97279 w 614273"/>
                <a:gd name="connsiteY56" fmla="*/ 827979 h 1571055"/>
                <a:gd name="connsiteX57" fmla="*/ 97279 w 614273"/>
                <a:gd name="connsiteY57" fmla="*/ 533095 h 1571055"/>
                <a:gd name="connsiteX58" fmla="*/ 304951 w 614273"/>
                <a:gd name="connsiteY58" fmla="*/ -2133 h 1571055"/>
                <a:gd name="connsiteX59" fmla="*/ 438536 w 614273"/>
                <a:gd name="connsiteY59" fmla="*/ 131504 h 1571055"/>
                <a:gd name="connsiteX60" fmla="*/ 304899 w 614273"/>
                <a:gd name="connsiteY60" fmla="*/ 265089 h 1571055"/>
                <a:gd name="connsiteX61" fmla="*/ 171313 w 614273"/>
                <a:gd name="connsiteY61" fmla="*/ 131478 h 1571055"/>
                <a:gd name="connsiteX62" fmla="*/ 304925 w 614273"/>
                <a:gd name="connsiteY62" fmla="*/ -2133 h 1571055"/>
                <a:gd name="connsiteX63" fmla="*/ 304951 w 614273"/>
                <a:gd name="connsiteY63" fmla="*/ -2133 h 1571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273" h="1571055">
                  <a:moveTo>
                    <a:pt x="97358" y="533147"/>
                  </a:moveTo>
                  <a:lnTo>
                    <a:pt x="97358" y="533147"/>
                  </a:lnTo>
                  <a:lnTo>
                    <a:pt x="97358" y="533147"/>
                  </a:lnTo>
                  <a:cubicBezTo>
                    <a:pt x="97436" y="527119"/>
                    <a:pt x="100097" y="521430"/>
                    <a:pt x="104664" y="517490"/>
                  </a:cubicBezTo>
                  <a:cubicBezTo>
                    <a:pt x="109179" y="513575"/>
                    <a:pt x="114973" y="511409"/>
                    <a:pt x="120949" y="511435"/>
                  </a:cubicBezTo>
                  <a:lnTo>
                    <a:pt x="120949" y="511435"/>
                  </a:lnTo>
                  <a:cubicBezTo>
                    <a:pt x="126925" y="511409"/>
                    <a:pt x="132692" y="513549"/>
                    <a:pt x="137180" y="517464"/>
                  </a:cubicBezTo>
                  <a:cubicBezTo>
                    <a:pt x="141773" y="521378"/>
                    <a:pt x="144435" y="527093"/>
                    <a:pt x="144487" y="533121"/>
                  </a:cubicBezTo>
                  <a:lnTo>
                    <a:pt x="144487" y="533121"/>
                  </a:lnTo>
                  <a:lnTo>
                    <a:pt x="144487" y="1500759"/>
                  </a:lnTo>
                  <a:lnTo>
                    <a:pt x="144487" y="1500759"/>
                  </a:lnTo>
                  <a:cubicBezTo>
                    <a:pt x="144644" y="1538546"/>
                    <a:pt x="175385" y="1569079"/>
                    <a:pt x="213171" y="1568922"/>
                  </a:cubicBezTo>
                  <a:cubicBezTo>
                    <a:pt x="244173" y="1568817"/>
                    <a:pt x="271210" y="1547862"/>
                    <a:pt x="279091" y="1517878"/>
                  </a:cubicBezTo>
                  <a:cubicBezTo>
                    <a:pt x="280343" y="1512972"/>
                    <a:pt x="281073" y="1507961"/>
                    <a:pt x="281230" y="1502899"/>
                  </a:cubicBezTo>
                  <a:lnTo>
                    <a:pt x="281230" y="1501725"/>
                  </a:lnTo>
                  <a:lnTo>
                    <a:pt x="281230" y="1501725"/>
                  </a:lnTo>
                  <a:lnTo>
                    <a:pt x="281230" y="980380"/>
                  </a:lnTo>
                  <a:cubicBezTo>
                    <a:pt x="281230" y="956345"/>
                    <a:pt x="312832" y="952144"/>
                    <a:pt x="324471" y="968271"/>
                  </a:cubicBezTo>
                  <a:cubicBezTo>
                    <a:pt x="324758" y="968715"/>
                    <a:pt x="325097" y="969184"/>
                    <a:pt x="325436" y="969758"/>
                  </a:cubicBezTo>
                  <a:lnTo>
                    <a:pt x="325436" y="969758"/>
                  </a:lnTo>
                  <a:cubicBezTo>
                    <a:pt x="327341" y="972968"/>
                    <a:pt x="328385" y="976596"/>
                    <a:pt x="328464" y="980327"/>
                  </a:cubicBezTo>
                  <a:lnTo>
                    <a:pt x="328464" y="980327"/>
                  </a:lnTo>
                  <a:lnTo>
                    <a:pt x="328464" y="1501699"/>
                  </a:lnTo>
                  <a:lnTo>
                    <a:pt x="328464" y="1501699"/>
                  </a:lnTo>
                  <a:cubicBezTo>
                    <a:pt x="329430" y="1539459"/>
                    <a:pt x="360823" y="1569287"/>
                    <a:pt x="398584" y="1568348"/>
                  </a:cubicBezTo>
                  <a:cubicBezTo>
                    <a:pt x="435378" y="1567408"/>
                    <a:pt x="464841" y="1537502"/>
                    <a:pt x="465232" y="1500707"/>
                  </a:cubicBezTo>
                  <a:lnTo>
                    <a:pt x="465232" y="1500707"/>
                  </a:lnTo>
                  <a:lnTo>
                    <a:pt x="465232" y="533069"/>
                  </a:lnTo>
                  <a:lnTo>
                    <a:pt x="465232" y="533069"/>
                  </a:lnTo>
                  <a:cubicBezTo>
                    <a:pt x="465284" y="527041"/>
                    <a:pt x="467921" y="521352"/>
                    <a:pt x="472487" y="517411"/>
                  </a:cubicBezTo>
                  <a:cubicBezTo>
                    <a:pt x="477027" y="513497"/>
                    <a:pt x="482821" y="511331"/>
                    <a:pt x="488823" y="511357"/>
                  </a:cubicBezTo>
                  <a:lnTo>
                    <a:pt x="488823" y="511357"/>
                  </a:lnTo>
                  <a:cubicBezTo>
                    <a:pt x="494773" y="511331"/>
                    <a:pt x="500566" y="513471"/>
                    <a:pt x="505055" y="517385"/>
                  </a:cubicBezTo>
                  <a:cubicBezTo>
                    <a:pt x="509622" y="521300"/>
                    <a:pt x="512284" y="527015"/>
                    <a:pt x="512336" y="533043"/>
                  </a:cubicBezTo>
                  <a:lnTo>
                    <a:pt x="512336" y="533043"/>
                  </a:lnTo>
                  <a:lnTo>
                    <a:pt x="512336" y="827483"/>
                  </a:lnTo>
                  <a:lnTo>
                    <a:pt x="512336" y="827483"/>
                  </a:lnTo>
                  <a:cubicBezTo>
                    <a:pt x="513223" y="854988"/>
                    <a:pt x="536240" y="876544"/>
                    <a:pt x="563744" y="875657"/>
                  </a:cubicBezTo>
                  <a:cubicBezTo>
                    <a:pt x="590545" y="874795"/>
                    <a:pt x="611866" y="852849"/>
                    <a:pt x="611944" y="826022"/>
                  </a:cubicBezTo>
                  <a:lnTo>
                    <a:pt x="611944" y="826022"/>
                  </a:lnTo>
                  <a:lnTo>
                    <a:pt x="611762" y="429155"/>
                  </a:lnTo>
                  <a:cubicBezTo>
                    <a:pt x="608864" y="363288"/>
                    <a:pt x="554637" y="311409"/>
                    <a:pt x="488718" y="311409"/>
                  </a:cubicBezTo>
                  <a:lnTo>
                    <a:pt x="120765" y="311409"/>
                  </a:lnTo>
                  <a:cubicBezTo>
                    <a:pt x="74785" y="311514"/>
                    <a:pt x="32666" y="337140"/>
                    <a:pt x="11450" y="377928"/>
                  </a:cubicBezTo>
                  <a:cubicBezTo>
                    <a:pt x="3256" y="393690"/>
                    <a:pt x="-1441" y="411018"/>
                    <a:pt x="-2329" y="428763"/>
                  </a:cubicBezTo>
                  <a:lnTo>
                    <a:pt x="-2329" y="429155"/>
                  </a:lnTo>
                  <a:lnTo>
                    <a:pt x="-2329" y="431999"/>
                  </a:lnTo>
                  <a:lnTo>
                    <a:pt x="-2329" y="434609"/>
                  </a:lnTo>
                  <a:lnTo>
                    <a:pt x="-2329" y="434609"/>
                  </a:lnTo>
                  <a:lnTo>
                    <a:pt x="-2329" y="826048"/>
                  </a:lnTo>
                  <a:lnTo>
                    <a:pt x="-2329" y="826048"/>
                  </a:lnTo>
                  <a:lnTo>
                    <a:pt x="-2329" y="826048"/>
                  </a:lnTo>
                  <a:lnTo>
                    <a:pt x="-2329" y="826048"/>
                  </a:lnTo>
                  <a:cubicBezTo>
                    <a:pt x="-2250" y="853579"/>
                    <a:pt x="20140" y="875813"/>
                    <a:pt x="47671" y="875735"/>
                  </a:cubicBezTo>
                  <a:cubicBezTo>
                    <a:pt x="66304" y="875683"/>
                    <a:pt x="83344" y="865245"/>
                    <a:pt x="91852" y="848673"/>
                  </a:cubicBezTo>
                  <a:cubicBezTo>
                    <a:pt x="93444" y="845490"/>
                    <a:pt x="94722" y="842149"/>
                    <a:pt x="95662" y="838705"/>
                  </a:cubicBezTo>
                  <a:cubicBezTo>
                    <a:pt x="96601" y="835208"/>
                    <a:pt x="97149" y="831606"/>
                    <a:pt x="97279" y="827979"/>
                  </a:cubicBezTo>
                  <a:lnTo>
                    <a:pt x="97279" y="533095"/>
                  </a:lnTo>
                  <a:close/>
                  <a:moveTo>
                    <a:pt x="304951" y="-2133"/>
                  </a:moveTo>
                  <a:cubicBezTo>
                    <a:pt x="378751" y="-2107"/>
                    <a:pt x="438563" y="57705"/>
                    <a:pt x="438536" y="131504"/>
                  </a:cubicBezTo>
                  <a:cubicBezTo>
                    <a:pt x="438510" y="205303"/>
                    <a:pt x="378699" y="265115"/>
                    <a:pt x="304899" y="265089"/>
                  </a:cubicBezTo>
                  <a:cubicBezTo>
                    <a:pt x="231125" y="265063"/>
                    <a:pt x="171313" y="205251"/>
                    <a:pt x="171313" y="131478"/>
                  </a:cubicBezTo>
                  <a:cubicBezTo>
                    <a:pt x="171313" y="57678"/>
                    <a:pt x="231125" y="-2133"/>
                    <a:pt x="304925" y="-2133"/>
                  </a:cubicBezTo>
                  <a:cubicBezTo>
                    <a:pt x="304925" y="-2133"/>
                    <a:pt x="304951" y="-2133"/>
                    <a:pt x="304951" y="-2133"/>
                  </a:cubicBezTo>
                  <a:close/>
                </a:path>
              </a:pathLst>
            </a:custGeom>
            <a:grpFill/>
            <a:ln w="2608" cap="flat">
              <a:noFill/>
              <a:prstDash val="solid"/>
              <a:miter/>
            </a:ln>
          </p:spPr>
          <p:txBody>
            <a:bodyPr rtlCol="0" anchor="ctr"/>
            <a:lstStyle/>
            <a:p>
              <a:endParaRPr lang="es-ES"/>
            </a:p>
          </p:txBody>
        </p:sp>
        <p:sp>
          <p:nvSpPr>
            <p:cNvPr id="87" name="Freeform: Shape 86">
              <a:extLst>
                <a:ext uri="{FF2B5EF4-FFF2-40B4-BE49-F238E27FC236}">
                  <a16:creationId xmlns:a16="http://schemas.microsoft.com/office/drawing/2014/main" id="{4FB3BD6D-FECF-48E1-A8AC-68B6AB5E5B94}"/>
                </a:ext>
              </a:extLst>
            </p:cNvPr>
            <p:cNvSpPr/>
            <p:nvPr/>
          </p:nvSpPr>
          <p:spPr>
            <a:xfrm>
              <a:off x="8542322" y="4267937"/>
              <a:ext cx="725394" cy="1569625"/>
            </a:xfrm>
            <a:custGeom>
              <a:avLst/>
              <a:gdLst>
                <a:gd name="connsiteX0" fmla="*/ 360430 w 725394"/>
                <a:gd name="connsiteY0" fmla="*/ -2133 h 1569625"/>
                <a:gd name="connsiteX1" fmla="*/ 493885 w 725394"/>
                <a:gd name="connsiteY1" fmla="*/ 131321 h 1569625"/>
                <a:gd name="connsiteX2" fmla="*/ 360430 w 725394"/>
                <a:gd name="connsiteY2" fmla="*/ 264776 h 1569625"/>
                <a:gd name="connsiteX3" fmla="*/ 226976 w 725394"/>
                <a:gd name="connsiteY3" fmla="*/ 131321 h 1569625"/>
                <a:gd name="connsiteX4" fmla="*/ 226976 w 725394"/>
                <a:gd name="connsiteY4" fmla="*/ 131295 h 1569625"/>
                <a:gd name="connsiteX5" fmla="*/ 360430 w 725394"/>
                <a:gd name="connsiteY5" fmla="*/ -2133 h 1569625"/>
                <a:gd name="connsiteX6" fmla="*/ 336943 w 725394"/>
                <a:gd name="connsiteY6" fmla="*/ 1504882 h 1569625"/>
                <a:gd name="connsiteX7" fmla="*/ 336943 w 725394"/>
                <a:gd name="connsiteY7" fmla="*/ 1504882 h 1569625"/>
                <a:gd name="connsiteX8" fmla="*/ 336943 w 725394"/>
                <a:gd name="connsiteY8" fmla="*/ 1076909 h 1569625"/>
                <a:gd name="connsiteX9" fmla="*/ 384100 w 725394"/>
                <a:gd name="connsiteY9" fmla="*/ 1076909 h 1569625"/>
                <a:gd name="connsiteX10" fmla="*/ 384100 w 725394"/>
                <a:gd name="connsiteY10" fmla="*/ 1503969 h 1569625"/>
                <a:gd name="connsiteX11" fmla="*/ 384100 w 725394"/>
                <a:gd name="connsiteY11" fmla="*/ 1503969 h 1569625"/>
                <a:gd name="connsiteX12" fmla="*/ 440988 w 725394"/>
                <a:gd name="connsiteY12" fmla="*/ 1567042 h 1569625"/>
                <a:gd name="connsiteX13" fmla="*/ 452731 w 725394"/>
                <a:gd name="connsiteY13" fmla="*/ 1567042 h 1569625"/>
                <a:gd name="connsiteX14" fmla="*/ 503775 w 725394"/>
                <a:gd name="connsiteY14" fmla="*/ 1532674 h 1569625"/>
                <a:gd name="connsiteX15" fmla="*/ 508681 w 725394"/>
                <a:gd name="connsiteY15" fmla="*/ 1519914 h 1569625"/>
                <a:gd name="connsiteX16" fmla="*/ 510690 w 725394"/>
                <a:gd name="connsiteY16" fmla="*/ 1505952 h 1569625"/>
                <a:gd name="connsiteX17" fmla="*/ 510690 w 725394"/>
                <a:gd name="connsiteY17" fmla="*/ 1504856 h 1569625"/>
                <a:gd name="connsiteX18" fmla="*/ 510690 w 725394"/>
                <a:gd name="connsiteY18" fmla="*/ 1504856 h 1569625"/>
                <a:gd name="connsiteX19" fmla="*/ 510690 w 725394"/>
                <a:gd name="connsiteY19" fmla="*/ 1076882 h 1569625"/>
                <a:gd name="connsiteX20" fmla="*/ 641170 w 725394"/>
                <a:gd name="connsiteY20" fmla="*/ 1076882 h 1569625"/>
                <a:gd name="connsiteX21" fmla="*/ 504637 w 725394"/>
                <a:gd name="connsiteY21" fmla="*/ 543637 h 1569625"/>
                <a:gd name="connsiteX22" fmla="*/ 511526 w 725394"/>
                <a:gd name="connsiteY22" fmla="*/ 515323 h 1569625"/>
                <a:gd name="connsiteX23" fmla="*/ 530498 w 725394"/>
                <a:gd name="connsiteY23" fmla="*/ 509948 h 1569625"/>
                <a:gd name="connsiteX24" fmla="*/ 548765 w 725394"/>
                <a:gd name="connsiteY24" fmla="*/ 527927 h 1569625"/>
                <a:gd name="connsiteX25" fmla="*/ 550591 w 725394"/>
                <a:gd name="connsiteY25" fmla="*/ 534582 h 1569625"/>
                <a:gd name="connsiteX26" fmla="*/ 624312 w 725394"/>
                <a:gd name="connsiteY26" fmla="*/ 799639 h 1569625"/>
                <a:gd name="connsiteX27" fmla="*/ 624469 w 725394"/>
                <a:gd name="connsiteY27" fmla="*/ 800265 h 1569625"/>
                <a:gd name="connsiteX28" fmla="*/ 713691 w 725394"/>
                <a:gd name="connsiteY28" fmla="*/ 819811 h 1569625"/>
                <a:gd name="connsiteX29" fmla="*/ 722511 w 725394"/>
                <a:gd name="connsiteY29" fmla="*/ 783277 h 1569625"/>
                <a:gd name="connsiteX30" fmla="*/ 634333 w 725394"/>
                <a:gd name="connsiteY30" fmla="*/ 435104 h 1569625"/>
                <a:gd name="connsiteX31" fmla="*/ 634333 w 725394"/>
                <a:gd name="connsiteY31" fmla="*/ 434452 h 1569625"/>
                <a:gd name="connsiteX32" fmla="*/ 553071 w 725394"/>
                <a:gd name="connsiteY32" fmla="*/ 323962 h 1569625"/>
                <a:gd name="connsiteX33" fmla="*/ 525775 w 725394"/>
                <a:gd name="connsiteY33" fmla="*/ 315898 h 1569625"/>
                <a:gd name="connsiteX34" fmla="*/ 476818 w 725394"/>
                <a:gd name="connsiteY34" fmla="*/ 311253 h 1569625"/>
                <a:gd name="connsiteX35" fmla="*/ 244095 w 725394"/>
                <a:gd name="connsiteY35" fmla="*/ 311253 h 1569625"/>
                <a:gd name="connsiteX36" fmla="*/ 108265 w 725394"/>
                <a:gd name="connsiteY36" fmla="*/ 372944 h 1569625"/>
                <a:gd name="connsiteX37" fmla="*/ 95060 w 725394"/>
                <a:gd name="connsiteY37" fmla="*/ 400605 h 1569625"/>
                <a:gd name="connsiteX38" fmla="*/ 86527 w 725394"/>
                <a:gd name="connsiteY38" fmla="*/ 434322 h 1569625"/>
                <a:gd name="connsiteX39" fmla="*/ 86527 w 725394"/>
                <a:gd name="connsiteY39" fmla="*/ 434322 h 1569625"/>
                <a:gd name="connsiteX40" fmla="*/ 86527 w 725394"/>
                <a:gd name="connsiteY40" fmla="*/ 434452 h 1569625"/>
                <a:gd name="connsiteX41" fmla="*/ 86370 w 725394"/>
                <a:gd name="connsiteY41" fmla="*/ 435078 h 1569625"/>
                <a:gd name="connsiteX42" fmla="*/ -1730 w 725394"/>
                <a:gd name="connsiteY42" fmla="*/ 783224 h 1569625"/>
                <a:gd name="connsiteX43" fmla="*/ 39763 w 725394"/>
                <a:gd name="connsiteY43" fmla="*/ 840035 h 1569625"/>
                <a:gd name="connsiteX44" fmla="*/ 87649 w 725394"/>
                <a:gd name="connsiteY44" fmla="*/ 820124 h 1569625"/>
                <a:gd name="connsiteX45" fmla="*/ 92998 w 725394"/>
                <a:gd name="connsiteY45" fmla="*/ 810860 h 1569625"/>
                <a:gd name="connsiteX46" fmla="*/ 96260 w 725394"/>
                <a:gd name="connsiteY46" fmla="*/ 800421 h 1569625"/>
                <a:gd name="connsiteX47" fmla="*/ 96260 w 725394"/>
                <a:gd name="connsiteY47" fmla="*/ 800421 h 1569625"/>
                <a:gd name="connsiteX48" fmla="*/ 96417 w 725394"/>
                <a:gd name="connsiteY48" fmla="*/ 799795 h 1569625"/>
                <a:gd name="connsiteX49" fmla="*/ 171913 w 725394"/>
                <a:gd name="connsiteY49" fmla="*/ 527980 h 1569625"/>
                <a:gd name="connsiteX50" fmla="*/ 171913 w 725394"/>
                <a:gd name="connsiteY50" fmla="*/ 527980 h 1569625"/>
                <a:gd name="connsiteX51" fmla="*/ 190415 w 725394"/>
                <a:gd name="connsiteY51" fmla="*/ 510078 h 1569625"/>
                <a:gd name="connsiteX52" fmla="*/ 190415 w 725394"/>
                <a:gd name="connsiteY52" fmla="*/ 510078 h 1569625"/>
                <a:gd name="connsiteX53" fmla="*/ 200332 w 725394"/>
                <a:gd name="connsiteY53" fmla="*/ 510600 h 1569625"/>
                <a:gd name="connsiteX54" fmla="*/ 209230 w 725394"/>
                <a:gd name="connsiteY54" fmla="*/ 515349 h 1569625"/>
                <a:gd name="connsiteX55" fmla="*/ 216354 w 725394"/>
                <a:gd name="connsiteY55" fmla="*/ 542854 h 1569625"/>
                <a:gd name="connsiteX56" fmla="*/ 79455 w 725394"/>
                <a:gd name="connsiteY56" fmla="*/ 1077012 h 1569625"/>
                <a:gd name="connsiteX57" fmla="*/ 209934 w 725394"/>
                <a:gd name="connsiteY57" fmla="*/ 1077012 h 1569625"/>
                <a:gd name="connsiteX58" fmla="*/ 209934 w 725394"/>
                <a:gd name="connsiteY58" fmla="*/ 1503969 h 1569625"/>
                <a:gd name="connsiteX59" fmla="*/ 209934 w 725394"/>
                <a:gd name="connsiteY59" fmla="*/ 1503969 h 1569625"/>
                <a:gd name="connsiteX60" fmla="*/ 268859 w 725394"/>
                <a:gd name="connsiteY60" fmla="*/ 1567199 h 1569625"/>
                <a:gd name="connsiteX61" fmla="*/ 278359 w 725394"/>
                <a:gd name="connsiteY61" fmla="*/ 1567199 h 1569625"/>
                <a:gd name="connsiteX62" fmla="*/ 329767 w 725394"/>
                <a:gd name="connsiteY62" fmla="*/ 1532753 h 1569625"/>
                <a:gd name="connsiteX63" fmla="*/ 329767 w 725394"/>
                <a:gd name="connsiteY63" fmla="*/ 1532753 h 1569625"/>
                <a:gd name="connsiteX64" fmla="*/ 334647 w 725394"/>
                <a:gd name="connsiteY64" fmla="*/ 1520017 h 1569625"/>
                <a:gd name="connsiteX65" fmla="*/ 334647 w 725394"/>
                <a:gd name="connsiteY65" fmla="*/ 1520017 h 1569625"/>
                <a:gd name="connsiteX66" fmla="*/ 336683 w 725394"/>
                <a:gd name="connsiteY66" fmla="*/ 1506109 h 1569625"/>
                <a:gd name="connsiteX67" fmla="*/ 336683 w 725394"/>
                <a:gd name="connsiteY67" fmla="*/ 1505012 h 156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5394" h="1569625">
                  <a:moveTo>
                    <a:pt x="360430" y="-2133"/>
                  </a:moveTo>
                  <a:cubicBezTo>
                    <a:pt x="434125" y="-2133"/>
                    <a:pt x="493885" y="57626"/>
                    <a:pt x="493885" y="131321"/>
                  </a:cubicBezTo>
                  <a:cubicBezTo>
                    <a:pt x="493885" y="205016"/>
                    <a:pt x="434125" y="264776"/>
                    <a:pt x="360430" y="264776"/>
                  </a:cubicBezTo>
                  <a:cubicBezTo>
                    <a:pt x="286735" y="264776"/>
                    <a:pt x="226976" y="205016"/>
                    <a:pt x="226976" y="131321"/>
                  </a:cubicBezTo>
                  <a:cubicBezTo>
                    <a:pt x="226976" y="131321"/>
                    <a:pt x="226976" y="131295"/>
                    <a:pt x="226976" y="131295"/>
                  </a:cubicBezTo>
                  <a:cubicBezTo>
                    <a:pt x="227001" y="57600"/>
                    <a:pt x="286735" y="-2133"/>
                    <a:pt x="360430" y="-2133"/>
                  </a:cubicBezTo>
                  <a:close/>
                  <a:moveTo>
                    <a:pt x="336943" y="1504882"/>
                  </a:moveTo>
                  <a:lnTo>
                    <a:pt x="336943" y="1504882"/>
                  </a:lnTo>
                  <a:lnTo>
                    <a:pt x="336943" y="1076909"/>
                  </a:lnTo>
                  <a:lnTo>
                    <a:pt x="384100" y="1076909"/>
                  </a:lnTo>
                  <a:lnTo>
                    <a:pt x="384100" y="1503969"/>
                  </a:lnTo>
                  <a:lnTo>
                    <a:pt x="384100" y="1503969"/>
                  </a:lnTo>
                  <a:cubicBezTo>
                    <a:pt x="384229" y="1536406"/>
                    <a:pt x="408734" y="1563572"/>
                    <a:pt x="440988" y="1567042"/>
                  </a:cubicBezTo>
                  <a:cubicBezTo>
                    <a:pt x="444903" y="1567382"/>
                    <a:pt x="448817" y="1567382"/>
                    <a:pt x="452731" y="1567042"/>
                  </a:cubicBezTo>
                  <a:cubicBezTo>
                    <a:pt x="474522" y="1565137"/>
                    <a:pt x="493807" y="1552142"/>
                    <a:pt x="503775" y="1532674"/>
                  </a:cubicBezTo>
                  <a:cubicBezTo>
                    <a:pt x="505862" y="1528603"/>
                    <a:pt x="507507" y="1524324"/>
                    <a:pt x="508681" y="1519914"/>
                  </a:cubicBezTo>
                  <a:cubicBezTo>
                    <a:pt x="509856" y="1515347"/>
                    <a:pt x="510534" y="1510676"/>
                    <a:pt x="510690" y="1505952"/>
                  </a:cubicBezTo>
                  <a:lnTo>
                    <a:pt x="510690" y="1504856"/>
                  </a:lnTo>
                  <a:lnTo>
                    <a:pt x="510690" y="1504856"/>
                  </a:lnTo>
                  <a:lnTo>
                    <a:pt x="510690" y="1076882"/>
                  </a:lnTo>
                  <a:lnTo>
                    <a:pt x="641170" y="1076882"/>
                  </a:lnTo>
                  <a:lnTo>
                    <a:pt x="504637" y="543637"/>
                  </a:lnTo>
                  <a:cubicBezTo>
                    <a:pt x="501322" y="530824"/>
                    <a:pt x="505080" y="521038"/>
                    <a:pt x="511526" y="515323"/>
                  </a:cubicBezTo>
                  <a:cubicBezTo>
                    <a:pt x="516693" y="510730"/>
                    <a:pt x="523686" y="508747"/>
                    <a:pt x="530498" y="509948"/>
                  </a:cubicBezTo>
                  <a:cubicBezTo>
                    <a:pt x="539605" y="511800"/>
                    <a:pt x="546781" y="518846"/>
                    <a:pt x="548765" y="527927"/>
                  </a:cubicBezTo>
                  <a:lnTo>
                    <a:pt x="550591" y="534582"/>
                  </a:lnTo>
                  <a:lnTo>
                    <a:pt x="624312" y="799639"/>
                  </a:lnTo>
                  <a:lnTo>
                    <a:pt x="624469" y="800265"/>
                  </a:lnTo>
                  <a:cubicBezTo>
                    <a:pt x="632898" y="844158"/>
                    <a:pt x="688979" y="854284"/>
                    <a:pt x="713691" y="819811"/>
                  </a:cubicBezTo>
                  <a:cubicBezTo>
                    <a:pt x="721285" y="809242"/>
                    <a:pt x="724443" y="796142"/>
                    <a:pt x="722511" y="783277"/>
                  </a:cubicBezTo>
                  <a:lnTo>
                    <a:pt x="634333" y="435104"/>
                  </a:lnTo>
                  <a:lnTo>
                    <a:pt x="634333" y="434452"/>
                  </a:lnTo>
                  <a:cubicBezTo>
                    <a:pt x="624808" y="376780"/>
                    <a:pt x="596390" y="341132"/>
                    <a:pt x="553071" y="323962"/>
                  </a:cubicBezTo>
                  <a:cubicBezTo>
                    <a:pt x="544224" y="320517"/>
                    <a:pt x="535090" y="317803"/>
                    <a:pt x="525775" y="315898"/>
                  </a:cubicBezTo>
                  <a:cubicBezTo>
                    <a:pt x="509647" y="312688"/>
                    <a:pt x="493259" y="311148"/>
                    <a:pt x="476818" y="311253"/>
                  </a:cubicBezTo>
                  <a:lnTo>
                    <a:pt x="244095" y="311253"/>
                  </a:lnTo>
                  <a:cubicBezTo>
                    <a:pt x="181672" y="311253"/>
                    <a:pt x="134700" y="330381"/>
                    <a:pt x="108265" y="372944"/>
                  </a:cubicBezTo>
                  <a:cubicBezTo>
                    <a:pt x="102889" y="381659"/>
                    <a:pt x="98479" y="390950"/>
                    <a:pt x="95060" y="400605"/>
                  </a:cubicBezTo>
                  <a:cubicBezTo>
                    <a:pt x="91198" y="411565"/>
                    <a:pt x="88354" y="422839"/>
                    <a:pt x="86527" y="434322"/>
                  </a:cubicBezTo>
                  <a:lnTo>
                    <a:pt x="86527" y="434322"/>
                  </a:lnTo>
                  <a:lnTo>
                    <a:pt x="86527" y="434452"/>
                  </a:lnTo>
                  <a:lnTo>
                    <a:pt x="86370" y="435078"/>
                  </a:lnTo>
                  <a:lnTo>
                    <a:pt x="-1730" y="783224"/>
                  </a:lnTo>
                  <a:cubicBezTo>
                    <a:pt x="-5957" y="810364"/>
                    <a:pt x="12623" y="835808"/>
                    <a:pt x="39763" y="840035"/>
                  </a:cubicBezTo>
                  <a:cubicBezTo>
                    <a:pt x="58187" y="842906"/>
                    <a:pt x="76688" y="835207"/>
                    <a:pt x="87649" y="820124"/>
                  </a:cubicBezTo>
                  <a:cubicBezTo>
                    <a:pt x="89763" y="817228"/>
                    <a:pt x="91537" y="814122"/>
                    <a:pt x="92998" y="810860"/>
                  </a:cubicBezTo>
                  <a:cubicBezTo>
                    <a:pt x="94460" y="807494"/>
                    <a:pt x="95530" y="803997"/>
                    <a:pt x="96260" y="800421"/>
                  </a:cubicBezTo>
                  <a:lnTo>
                    <a:pt x="96260" y="800421"/>
                  </a:lnTo>
                  <a:lnTo>
                    <a:pt x="96417" y="799795"/>
                  </a:lnTo>
                  <a:lnTo>
                    <a:pt x="171913" y="527980"/>
                  </a:lnTo>
                  <a:lnTo>
                    <a:pt x="171913" y="527980"/>
                  </a:lnTo>
                  <a:cubicBezTo>
                    <a:pt x="173975" y="518872"/>
                    <a:pt x="181229" y="511826"/>
                    <a:pt x="190415" y="510078"/>
                  </a:cubicBezTo>
                  <a:lnTo>
                    <a:pt x="190415" y="510078"/>
                  </a:lnTo>
                  <a:cubicBezTo>
                    <a:pt x="193729" y="509530"/>
                    <a:pt x="197095" y="509713"/>
                    <a:pt x="200332" y="510600"/>
                  </a:cubicBezTo>
                  <a:cubicBezTo>
                    <a:pt x="203619" y="511513"/>
                    <a:pt x="206647" y="513131"/>
                    <a:pt x="209230" y="515349"/>
                  </a:cubicBezTo>
                  <a:cubicBezTo>
                    <a:pt x="215702" y="520960"/>
                    <a:pt x="219668" y="530459"/>
                    <a:pt x="216354" y="542854"/>
                  </a:cubicBezTo>
                  <a:lnTo>
                    <a:pt x="79455" y="1077012"/>
                  </a:lnTo>
                  <a:lnTo>
                    <a:pt x="209934" y="1077012"/>
                  </a:lnTo>
                  <a:lnTo>
                    <a:pt x="209934" y="1503969"/>
                  </a:lnTo>
                  <a:lnTo>
                    <a:pt x="209934" y="1503969"/>
                  </a:lnTo>
                  <a:cubicBezTo>
                    <a:pt x="210039" y="1537215"/>
                    <a:pt x="235717" y="1564746"/>
                    <a:pt x="268859" y="1567199"/>
                  </a:cubicBezTo>
                  <a:cubicBezTo>
                    <a:pt x="272017" y="1567590"/>
                    <a:pt x="275201" y="1567590"/>
                    <a:pt x="278359" y="1567199"/>
                  </a:cubicBezTo>
                  <a:cubicBezTo>
                    <a:pt x="300304" y="1565373"/>
                    <a:pt x="319721" y="1552351"/>
                    <a:pt x="329767" y="1532753"/>
                  </a:cubicBezTo>
                  <a:lnTo>
                    <a:pt x="329767" y="1532753"/>
                  </a:lnTo>
                  <a:cubicBezTo>
                    <a:pt x="331881" y="1528708"/>
                    <a:pt x="333499" y="1524428"/>
                    <a:pt x="334647" y="1520017"/>
                  </a:cubicBezTo>
                  <a:lnTo>
                    <a:pt x="334647" y="1520017"/>
                  </a:lnTo>
                  <a:cubicBezTo>
                    <a:pt x="335874" y="1515477"/>
                    <a:pt x="336552" y="1510806"/>
                    <a:pt x="336683" y="1506109"/>
                  </a:cubicBezTo>
                  <a:lnTo>
                    <a:pt x="336683" y="1505012"/>
                  </a:lnTo>
                  <a:close/>
                </a:path>
              </a:pathLst>
            </a:custGeom>
            <a:grpFill/>
            <a:ln w="2608" cap="flat">
              <a:noFill/>
              <a:prstDash val="solid"/>
              <a:miter/>
            </a:ln>
          </p:spPr>
          <p:txBody>
            <a:bodyPr rtlCol="0" anchor="ctr"/>
            <a:lstStyle/>
            <a:p>
              <a:endParaRPr lang="es-ES"/>
            </a:p>
          </p:txBody>
        </p:sp>
        <p:sp>
          <p:nvSpPr>
            <p:cNvPr id="88" name="Freeform: Shape 87">
              <a:extLst>
                <a:ext uri="{FF2B5EF4-FFF2-40B4-BE49-F238E27FC236}">
                  <a16:creationId xmlns:a16="http://schemas.microsoft.com/office/drawing/2014/main" id="{AFE8F67B-63CB-43E0-8042-E11830853944}"/>
                </a:ext>
              </a:extLst>
            </p:cNvPr>
            <p:cNvSpPr/>
            <p:nvPr/>
          </p:nvSpPr>
          <p:spPr>
            <a:xfrm>
              <a:off x="3012066" y="4294398"/>
              <a:ext cx="615431" cy="1379073"/>
            </a:xfrm>
            <a:custGeom>
              <a:avLst/>
              <a:gdLst>
                <a:gd name="connsiteX0" fmla="*/ 294121 w 615431"/>
                <a:gd name="connsiteY0" fmla="*/ -2133 h 1379073"/>
                <a:gd name="connsiteX1" fmla="*/ 411448 w 615431"/>
                <a:gd name="connsiteY1" fmla="*/ 115142 h 1379073"/>
                <a:gd name="connsiteX2" fmla="*/ 294173 w 615431"/>
                <a:gd name="connsiteY2" fmla="*/ 232469 h 1379073"/>
                <a:gd name="connsiteX3" fmla="*/ 176845 w 615431"/>
                <a:gd name="connsiteY3" fmla="*/ 115194 h 1379073"/>
                <a:gd name="connsiteX4" fmla="*/ 176845 w 615431"/>
                <a:gd name="connsiteY4" fmla="*/ 115116 h 1379073"/>
                <a:gd name="connsiteX5" fmla="*/ 294121 w 615431"/>
                <a:gd name="connsiteY5" fmla="*/ -2133 h 1379073"/>
                <a:gd name="connsiteX6" fmla="*/ 273427 w 615431"/>
                <a:gd name="connsiteY6" fmla="*/ 1322211 h 1379073"/>
                <a:gd name="connsiteX7" fmla="*/ 273427 w 615431"/>
                <a:gd name="connsiteY7" fmla="*/ 1322211 h 1379073"/>
                <a:gd name="connsiteX8" fmla="*/ 273427 w 615431"/>
                <a:gd name="connsiteY8" fmla="*/ 946011 h 1379073"/>
                <a:gd name="connsiteX9" fmla="*/ 314893 w 615431"/>
                <a:gd name="connsiteY9" fmla="*/ 946011 h 1379073"/>
                <a:gd name="connsiteX10" fmla="*/ 314893 w 615431"/>
                <a:gd name="connsiteY10" fmla="*/ 1321349 h 1379073"/>
                <a:gd name="connsiteX11" fmla="*/ 314893 w 615431"/>
                <a:gd name="connsiteY11" fmla="*/ 1321349 h 1379073"/>
                <a:gd name="connsiteX12" fmla="*/ 364841 w 615431"/>
                <a:gd name="connsiteY12" fmla="*/ 1376725 h 1379073"/>
                <a:gd name="connsiteX13" fmla="*/ 375279 w 615431"/>
                <a:gd name="connsiteY13" fmla="*/ 1376725 h 1379073"/>
                <a:gd name="connsiteX14" fmla="*/ 420321 w 615431"/>
                <a:gd name="connsiteY14" fmla="*/ 1346454 h 1379073"/>
                <a:gd name="connsiteX15" fmla="*/ 424600 w 615431"/>
                <a:gd name="connsiteY15" fmla="*/ 1335232 h 1379073"/>
                <a:gd name="connsiteX16" fmla="*/ 426375 w 615431"/>
                <a:gd name="connsiteY16" fmla="*/ 1322994 h 1379073"/>
                <a:gd name="connsiteX17" fmla="*/ 426375 w 615431"/>
                <a:gd name="connsiteY17" fmla="*/ 1322002 h 1379073"/>
                <a:gd name="connsiteX18" fmla="*/ 426375 w 615431"/>
                <a:gd name="connsiteY18" fmla="*/ 1322002 h 1379073"/>
                <a:gd name="connsiteX19" fmla="*/ 426375 w 615431"/>
                <a:gd name="connsiteY19" fmla="*/ 946011 h 1379073"/>
                <a:gd name="connsiteX20" fmla="*/ 541197 w 615431"/>
                <a:gd name="connsiteY20" fmla="*/ 946011 h 1379073"/>
                <a:gd name="connsiteX21" fmla="*/ 421156 w 615431"/>
                <a:gd name="connsiteY21" fmla="*/ 477354 h 1379073"/>
                <a:gd name="connsiteX22" fmla="*/ 427184 w 615431"/>
                <a:gd name="connsiteY22" fmla="*/ 452458 h 1379073"/>
                <a:gd name="connsiteX23" fmla="*/ 435013 w 615431"/>
                <a:gd name="connsiteY23" fmla="*/ 448153 h 1379073"/>
                <a:gd name="connsiteX24" fmla="*/ 443833 w 615431"/>
                <a:gd name="connsiteY24" fmla="*/ 447709 h 1379073"/>
                <a:gd name="connsiteX25" fmla="*/ 459961 w 615431"/>
                <a:gd name="connsiteY25" fmla="*/ 463575 h 1379073"/>
                <a:gd name="connsiteX26" fmla="*/ 461604 w 615431"/>
                <a:gd name="connsiteY26" fmla="*/ 469368 h 1379073"/>
                <a:gd name="connsiteX27" fmla="*/ 526349 w 615431"/>
                <a:gd name="connsiteY27" fmla="*/ 702301 h 1379073"/>
                <a:gd name="connsiteX28" fmla="*/ 526479 w 615431"/>
                <a:gd name="connsiteY28" fmla="*/ 702849 h 1379073"/>
                <a:gd name="connsiteX29" fmla="*/ 604767 w 615431"/>
                <a:gd name="connsiteY29" fmla="*/ 720020 h 1379073"/>
                <a:gd name="connsiteX30" fmla="*/ 612596 w 615431"/>
                <a:gd name="connsiteY30" fmla="*/ 687870 h 1379073"/>
                <a:gd name="connsiteX31" fmla="*/ 535117 w 615431"/>
                <a:gd name="connsiteY31" fmla="*/ 381868 h 1379073"/>
                <a:gd name="connsiteX32" fmla="*/ 535117 w 615431"/>
                <a:gd name="connsiteY32" fmla="*/ 381294 h 1379073"/>
                <a:gd name="connsiteX33" fmla="*/ 463744 w 615431"/>
                <a:gd name="connsiteY33" fmla="*/ 284191 h 1379073"/>
                <a:gd name="connsiteX34" fmla="*/ 439736 w 615431"/>
                <a:gd name="connsiteY34" fmla="*/ 277120 h 1379073"/>
                <a:gd name="connsiteX35" fmla="*/ 396704 w 615431"/>
                <a:gd name="connsiteY35" fmla="*/ 273022 h 1379073"/>
                <a:gd name="connsiteX36" fmla="*/ 396704 w 615431"/>
                <a:gd name="connsiteY36" fmla="*/ 273022 h 1379073"/>
                <a:gd name="connsiteX37" fmla="*/ 396704 w 615431"/>
                <a:gd name="connsiteY37" fmla="*/ 273022 h 1379073"/>
                <a:gd name="connsiteX38" fmla="*/ 396704 w 615431"/>
                <a:gd name="connsiteY38" fmla="*/ 273022 h 1379073"/>
                <a:gd name="connsiteX39" fmla="*/ 369382 w 615431"/>
                <a:gd name="connsiteY39" fmla="*/ 273022 h 1379073"/>
                <a:gd name="connsiteX40" fmla="*/ 369382 w 615431"/>
                <a:gd name="connsiteY40" fmla="*/ 273022 h 1379073"/>
                <a:gd name="connsiteX41" fmla="*/ 191929 w 615431"/>
                <a:gd name="connsiteY41" fmla="*/ 273022 h 1379073"/>
                <a:gd name="connsiteX42" fmla="*/ 72566 w 615431"/>
                <a:gd name="connsiteY42" fmla="*/ 327198 h 1379073"/>
                <a:gd name="connsiteX43" fmla="*/ 60954 w 615431"/>
                <a:gd name="connsiteY43" fmla="*/ 351519 h 1379073"/>
                <a:gd name="connsiteX44" fmla="*/ 53464 w 615431"/>
                <a:gd name="connsiteY44" fmla="*/ 381138 h 1379073"/>
                <a:gd name="connsiteX45" fmla="*/ 53464 w 615431"/>
                <a:gd name="connsiteY45" fmla="*/ 381138 h 1379073"/>
                <a:gd name="connsiteX46" fmla="*/ 53464 w 615431"/>
                <a:gd name="connsiteY46" fmla="*/ 381138 h 1379073"/>
                <a:gd name="connsiteX47" fmla="*/ 53464 w 615431"/>
                <a:gd name="connsiteY47" fmla="*/ 381686 h 1379073"/>
                <a:gd name="connsiteX48" fmla="*/ -2329 w 615431"/>
                <a:gd name="connsiteY48" fmla="*/ 602014 h 1379073"/>
                <a:gd name="connsiteX49" fmla="*/ 2890 w 615431"/>
                <a:gd name="connsiteY49" fmla="*/ 602014 h 1379073"/>
                <a:gd name="connsiteX50" fmla="*/ 55734 w 615431"/>
                <a:gd name="connsiteY50" fmla="*/ 610939 h 1379073"/>
                <a:gd name="connsiteX51" fmla="*/ 83996 w 615431"/>
                <a:gd name="connsiteY51" fmla="*/ 623465 h 1379073"/>
                <a:gd name="connsiteX52" fmla="*/ 128516 w 615431"/>
                <a:gd name="connsiteY52" fmla="*/ 463392 h 1379073"/>
                <a:gd name="connsiteX53" fmla="*/ 128516 w 615431"/>
                <a:gd name="connsiteY53" fmla="*/ 463392 h 1379073"/>
                <a:gd name="connsiteX54" fmla="*/ 144773 w 615431"/>
                <a:gd name="connsiteY54" fmla="*/ 447605 h 1379073"/>
                <a:gd name="connsiteX55" fmla="*/ 144773 w 615431"/>
                <a:gd name="connsiteY55" fmla="*/ 447605 h 1379073"/>
                <a:gd name="connsiteX56" fmla="*/ 161292 w 615431"/>
                <a:gd name="connsiteY56" fmla="*/ 452250 h 1379073"/>
                <a:gd name="connsiteX57" fmla="*/ 167555 w 615431"/>
                <a:gd name="connsiteY57" fmla="*/ 476414 h 1379073"/>
                <a:gd name="connsiteX58" fmla="*/ 121966 w 615431"/>
                <a:gd name="connsiteY58" fmla="*/ 654206 h 1379073"/>
                <a:gd name="connsiteX59" fmla="*/ 150671 w 615431"/>
                <a:gd name="connsiteY59" fmla="*/ 697812 h 1379073"/>
                <a:gd name="connsiteX60" fmla="*/ 160562 w 615431"/>
                <a:gd name="connsiteY60" fmla="*/ 725735 h 1379073"/>
                <a:gd name="connsiteX61" fmla="*/ 165128 w 615431"/>
                <a:gd name="connsiteY61" fmla="*/ 767202 h 1379073"/>
                <a:gd name="connsiteX62" fmla="*/ 165285 w 615431"/>
                <a:gd name="connsiteY62" fmla="*/ 1147524 h 1379073"/>
                <a:gd name="connsiteX63" fmla="*/ 164893 w 615431"/>
                <a:gd name="connsiteY63" fmla="*/ 1164617 h 1379073"/>
                <a:gd name="connsiteX64" fmla="*/ 161866 w 615431"/>
                <a:gd name="connsiteY64" fmla="*/ 1180953 h 1379073"/>
                <a:gd name="connsiteX65" fmla="*/ 161866 w 615431"/>
                <a:gd name="connsiteY65" fmla="*/ 1321167 h 1379073"/>
                <a:gd name="connsiteX66" fmla="*/ 161866 w 615431"/>
                <a:gd name="connsiteY66" fmla="*/ 1321167 h 1379073"/>
                <a:gd name="connsiteX67" fmla="*/ 213615 w 615431"/>
                <a:gd name="connsiteY67" fmla="*/ 1376699 h 1379073"/>
                <a:gd name="connsiteX68" fmla="*/ 221992 w 615431"/>
                <a:gd name="connsiteY68" fmla="*/ 1376699 h 1379073"/>
                <a:gd name="connsiteX69" fmla="*/ 267189 w 615431"/>
                <a:gd name="connsiteY69" fmla="*/ 1346428 h 1379073"/>
                <a:gd name="connsiteX70" fmla="*/ 267189 w 615431"/>
                <a:gd name="connsiteY70" fmla="*/ 1346428 h 1379073"/>
                <a:gd name="connsiteX71" fmla="*/ 271469 w 615431"/>
                <a:gd name="connsiteY71" fmla="*/ 1335259 h 1379073"/>
                <a:gd name="connsiteX72" fmla="*/ 271469 w 615431"/>
                <a:gd name="connsiteY72" fmla="*/ 1335259 h 1379073"/>
                <a:gd name="connsiteX73" fmla="*/ 273244 w 615431"/>
                <a:gd name="connsiteY73" fmla="*/ 1323072 h 1379073"/>
                <a:gd name="connsiteX74" fmla="*/ 273244 w 615431"/>
                <a:gd name="connsiteY74" fmla="*/ 1322080 h 137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15431" h="1379073">
                  <a:moveTo>
                    <a:pt x="294121" y="-2133"/>
                  </a:moveTo>
                  <a:cubicBezTo>
                    <a:pt x="358917" y="-2159"/>
                    <a:pt x="411422" y="50346"/>
                    <a:pt x="411448" y="115142"/>
                  </a:cubicBezTo>
                  <a:cubicBezTo>
                    <a:pt x="411474" y="179938"/>
                    <a:pt x="358969" y="232443"/>
                    <a:pt x="294173" y="232469"/>
                  </a:cubicBezTo>
                  <a:cubicBezTo>
                    <a:pt x="229376" y="232495"/>
                    <a:pt x="176872" y="179990"/>
                    <a:pt x="176845" y="115194"/>
                  </a:cubicBezTo>
                  <a:cubicBezTo>
                    <a:pt x="176845" y="115168"/>
                    <a:pt x="176845" y="115142"/>
                    <a:pt x="176845" y="115116"/>
                  </a:cubicBezTo>
                  <a:cubicBezTo>
                    <a:pt x="176872" y="50372"/>
                    <a:pt x="229376" y="-2107"/>
                    <a:pt x="294121" y="-2133"/>
                  </a:cubicBezTo>
                  <a:close/>
                  <a:moveTo>
                    <a:pt x="273427" y="1322211"/>
                  </a:moveTo>
                  <a:lnTo>
                    <a:pt x="273427" y="1322211"/>
                  </a:lnTo>
                  <a:lnTo>
                    <a:pt x="273427" y="946011"/>
                  </a:lnTo>
                  <a:lnTo>
                    <a:pt x="314893" y="946011"/>
                  </a:lnTo>
                  <a:lnTo>
                    <a:pt x="314893" y="1321349"/>
                  </a:lnTo>
                  <a:lnTo>
                    <a:pt x="314893" y="1321349"/>
                  </a:lnTo>
                  <a:cubicBezTo>
                    <a:pt x="314997" y="1349846"/>
                    <a:pt x="336527" y="1373672"/>
                    <a:pt x="364841" y="1376725"/>
                  </a:cubicBezTo>
                  <a:cubicBezTo>
                    <a:pt x="368311" y="1377012"/>
                    <a:pt x="371808" y="1377012"/>
                    <a:pt x="375279" y="1376725"/>
                  </a:cubicBezTo>
                  <a:cubicBezTo>
                    <a:pt x="394486" y="1375029"/>
                    <a:pt x="411500" y="1363599"/>
                    <a:pt x="420321" y="1346454"/>
                  </a:cubicBezTo>
                  <a:cubicBezTo>
                    <a:pt x="422174" y="1342878"/>
                    <a:pt x="423609" y="1339121"/>
                    <a:pt x="424600" y="1335232"/>
                  </a:cubicBezTo>
                  <a:cubicBezTo>
                    <a:pt x="425645" y="1331240"/>
                    <a:pt x="426245" y="1327117"/>
                    <a:pt x="426375" y="1322994"/>
                  </a:cubicBezTo>
                  <a:lnTo>
                    <a:pt x="426375" y="1322002"/>
                  </a:lnTo>
                  <a:lnTo>
                    <a:pt x="426375" y="1322002"/>
                  </a:lnTo>
                  <a:lnTo>
                    <a:pt x="426375" y="946011"/>
                  </a:lnTo>
                  <a:lnTo>
                    <a:pt x="541197" y="946011"/>
                  </a:lnTo>
                  <a:lnTo>
                    <a:pt x="421156" y="477354"/>
                  </a:lnTo>
                  <a:cubicBezTo>
                    <a:pt x="418259" y="466080"/>
                    <a:pt x="421547" y="457495"/>
                    <a:pt x="427184" y="452458"/>
                  </a:cubicBezTo>
                  <a:cubicBezTo>
                    <a:pt x="429455" y="450449"/>
                    <a:pt x="432116" y="448988"/>
                    <a:pt x="435013" y="448153"/>
                  </a:cubicBezTo>
                  <a:cubicBezTo>
                    <a:pt x="437883" y="447317"/>
                    <a:pt x="440910" y="447187"/>
                    <a:pt x="443833" y="447709"/>
                  </a:cubicBezTo>
                  <a:cubicBezTo>
                    <a:pt x="451871" y="449327"/>
                    <a:pt x="458212" y="455563"/>
                    <a:pt x="459961" y="463575"/>
                  </a:cubicBezTo>
                  <a:lnTo>
                    <a:pt x="461604" y="469368"/>
                  </a:lnTo>
                  <a:lnTo>
                    <a:pt x="526349" y="702301"/>
                  </a:lnTo>
                  <a:lnTo>
                    <a:pt x="526479" y="702849"/>
                  </a:lnTo>
                  <a:cubicBezTo>
                    <a:pt x="533891" y="741419"/>
                    <a:pt x="583212" y="750292"/>
                    <a:pt x="604767" y="720020"/>
                  </a:cubicBezTo>
                  <a:cubicBezTo>
                    <a:pt x="611526" y="710756"/>
                    <a:pt x="614344" y="699196"/>
                    <a:pt x="612596" y="687870"/>
                  </a:cubicBezTo>
                  <a:lnTo>
                    <a:pt x="535117" y="381868"/>
                  </a:lnTo>
                  <a:lnTo>
                    <a:pt x="535117" y="381294"/>
                  </a:lnTo>
                  <a:cubicBezTo>
                    <a:pt x="526766" y="330642"/>
                    <a:pt x="501819" y="299275"/>
                    <a:pt x="463744" y="284191"/>
                  </a:cubicBezTo>
                  <a:cubicBezTo>
                    <a:pt x="455942" y="281191"/>
                    <a:pt x="447930" y="278816"/>
                    <a:pt x="439736" y="277120"/>
                  </a:cubicBezTo>
                  <a:cubicBezTo>
                    <a:pt x="425566" y="274301"/>
                    <a:pt x="411161" y="272918"/>
                    <a:pt x="396704" y="273022"/>
                  </a:cubicBezTo>
                  <a:lnTo>
                    <a:pt x="396704" y="273022"/>
                  </a:lnTo>
                  <a:lnTo>
                    <a:pt x="396704" y="273022"/>
                  </a:lnTo>
                  <a:lnTo>
                    <a:pt x="396704" y="273022"/>
                  </a:lnTo>
                  <a:lnTo>
                    <a:pt x="369382" y="273022"/>
                  </a:lnTo>
                  <a:lnTo>
                    <a:pt x="369382" y="273022"/>
                  </a:lnTo>
                  <a:lnTo>
                    <a:pt x="191929" y="273022"/>
                  </a:lnTo>
                  <a:cubicBezTo>
                    <a:pt x="137127" y="273022"/>
                    <a:pt x="95817" y="289828"/>
                    <a:pt x="72566" y="327198"/>
                  </a:cubicBezTo>
                  <a:cubicBezTo>
                    <a:pt x="67843" y="334870"/>
                    <a:pt x="63928" y="343012"/>
                    <a:pt x="60954" y="351519"/>
                  </a:cubicBezTo>
                  <a:cubicBezTo>
                    <a:pt x="57587" y="361148"/>
                    <a:pt x="55082" y="371065"/>
                    <a:pt x="53464" y="381138"/>
                  </a:cubicBezTo>
                  <a:lnTo>
                    <a:pt x="53464" y="381138"/>
                  </a:lnTo>
                  <a:lnTo>
                    <a:pt x="53464" y="381138"/>
                  </a:lnTo>
                  <a:lnTo>
                    <a:pt x="53464" y="381686"/>
                  </a:lnTo>
                  <a:lnTo>
                    <a:pt x="-2329" y="602014"/>
                  </a:lnTo>
                  <a:lnTo>
                    <a:pt x="2890" y="602014"/>
                  </a:lnTo>
                  <a:cubicBezTo>
                    <a:pt x="20844" y="602353"/>
                    <a:pt x="38667" y="605355"/>
                    <a:pt x="55734" y="610939"/>
                  </a:cubicBezTo>
                  <a:cubicBezTo>
                    <a:pt x="65572" y="614123"/>
                    <a:pt x="75045" y="618324"/>
                    <a:pt x="83996" y="623465"/>
                  </a:cubicBezTo>
                  <a:lnTo>
                    <a:pt x="128516" y="463392"/>
                  </a:lnTo>
                  <a:lnTo>
                    <a:pt x="128516" y="463392"/>
                  </a:lnTo>
                  <a:cubicBezTo>
                    <a:pt x="130290" y="455355"/>
                    <a:pt x="136683" y="449144"/>
                    <a:pt x="144773" y="447605"/>
                  </a:cubicBezTo>
                  <a:lnTo>
                    <a:pt x="144773" y="447605"/>
                  </a:lnTo>
                  <a:cubicBezTo>
                    <a:pt x="150697" y="446639"/>
                    <a:pt x="156752" y="448335"/>
                    <a:pt x="161292" y="452250"/>
                  </a:cubicBezTo>
                  <a:cubicBezTo>
                    <a:pt x="166981" y="457156"/>
                    <a:pt x="170321" y="465532"/>
                    <a:pt x="167555" y="476414"/>
                  </a:cubicBezTo>
                  <a:lnTo>
                    <a:pt x="121966" y="654206"/>
                  </a:lnTo>
                  <a:cubicBezTo>
                    <a:pt x="133709" y="667176"/>
                    <a:pt x="143390" y="681894"/>
                    <a:pt x="150671" y="697812"/>
                  </a:cubicBezTo>
                  <a:cubicBezTo>
                    <a:pt x="154795" y="706815"/>
                    <a:pt x="158109" y="716158"/>
                    <a:pt x="160562" y="725735"/>
                  </a:cubicBezTo>
                  <a:cubicBezTo>
                    <a:pt x="164136" y="739279"/>
                    <a:pt x="164685" y="753266"/>
                    <a:pt x="165128" y="767202"/>
                  </a:cubicBezTo>
                  <a:lnTo>
                    <a:pt x="165285" y="1147524"/>
                  </a:lnTo>
                  <a:cubicBezTo>
                    <a:pt x="165285" y="1153265"/>
                    <a:pt x="165285" y="1158876"/>
                    <a:pt x="164893" y="1164617"/>
                  </a:cubicBezTo>
                  <a:cubicBezTo>
                    <a:pt x="164424" y="1170149"/>
                    <a:pt x="163406" y="1175630"/>
                    <a:pt x="161866" y="1180953"/>
                  </a:cubicBezTo>
                  <a:lnTo>
                    <a:pt x="161866" y="1321167"/>
                  </a:lnTo>
                  <a:lnTo>
                    <a:pt x="161866" y="1321167"/>
                  </a:lnTo>
                  <a:cubicBezTo>
                    <a:pt x="161971" y="1350342"/>
                    <a:pt x="184518" y="1374533"/>
                    <a:pt x="213615" y="1376699"/>
                  </a:cubicBezTo>
                  <a:cubicBezTo>
                    <a:pt x="216407" y="1377012"/>
                    <a:pt x="219199" y="1377012"/>
                    <a:pt x="221992" y="1376699"/>
                  </a:cubicBezTo>
                  <a:cubicBezTo>
                    <a:pt x="241250" y="1375055"/>
                    <a:pt x="258343" y="1363625"/>
                    <a:pt x="267189" y="1346428"/>
                  </a:cubicBezTo>
                  <a:lnTo>
                    <a:pt x="267189" y="1346428"/>
                  </a:lnTo>
                  <a:cubicBezTo>
                    <a:pt x="269017" y="1342878"/>
                    <a:pt x="270451" y="1339121"/>
                    <a:pt x="271469" y="1335259"/>
                  </a:cubicBezTo>
                  <a:lnTo>
                    <a:pt x="271469" y="1335259"/>
                  </a:lnTo>
                  <a:cubicBezTo>
                    <a:pt x="272513" y="1331266"/>
                    <a:pt x="273113" y="1327195"/>
                    <a:pt x="273244" y="1323072"/>
                  </a:cubicBezTo>
                  <a:lnTo>
                    <a:pt x="273244" y="1322080"/>
                  </a:lnTo>
                  <a:close/>
                </a:path>
              </a:pathLst>
            </a:custGeom>
            <a:grpFill/>
            <a:ln w="2608" cap="flat">
              <a:noFill/>
              <a:prstDash val="solid"/>
              <a:miter/>
            </a:ln>
          </p:spPr>
          <p:txBody>
            <a:bodyPr rtlCol="0" anchor="ctr"/>
            <a:lstStyle/>
            <a:p>
              <a:endParaRPr lang="es-ES"/>
            </a:p>
          </p:txBody>
        </p:sp>
        <p:sp>
          <p:nvSpPr>
            <p:cNvPr id="89" name="Freeform: Shape 88">
              <a:extLst>
                <a:ext uri="{FF2B5EF4-FFF2-40B4-BE49-F238E27FC236}">
                  <a16:creationId xmlns:a16="http://schemas.microsoft.com/office/drawing/2014/main" id="{52FBD9A6-AE9C-4449-BEF2-4625C566AD85}"/>
                </a:ext>
              </a:extLst>
            </p:cNvPr>
            <p:cNvSpPr/>
            <p:nvPr/>
          </p:nvSpPr>
          <p:spPr>
            <a:xfrm>
              <a:off x="2526106" y="4624642"/>
              <a:ext cx="614168" cy="1571735"/>
            </a:xfrm>
            <a:custGeom>
              <a:avLst/>
              <a:gdLst>
                <a:gd name="connsiteX0" fmla="*/ 97306 w 614168"/>
                <a:gd name="connsiteY0" fmla="*/ 533121 h 1571735"/>
                <a:gd name="connsiteX1" fmla="*/ 97306 w 614168"/>
                <a:gd name="connsiteY1" fmla="*/ 533121 h 1571735"/>
                <a:gd name="connsiteX2" fmla="*/ 104587 w 614168"/>
                <a:gd name="connsiteY2" fmla="*/ 517463 h 1571735"/>
                <a:gd name="connsiteX3" fmla="*/ 120897 w 614168"/>
                <a:gd name="connsiteY3" fmla="*/ 511383 h 1571735"/>
                <a:gd name="connsiteX4" fmla="*/ 120897 w 614168"/>
                <a:gd name="connsiteY4" fmla="*/ 511383 h 1571735"/>
                <a:gd name="connsiteX5" fmla="*/ 137154 w 614168"/>
                <a:gd name="connsiteY5" fmla="*/ 517411 h 1571735"/>
                <a:gd name="connsiteX6" fmla="*/ 144461 w 614168"/>
                <a:gd name="connsiteY6" fmla="*/ 533068 h 1571735"/>
                <a:gd name="connsiteX7" fmla="*/ 144461 w 614168"/>
                <a:gd name="connsiteY7" fmla="*/ 533068 h 1571735"/>
                <a:gd name="connsiteX8" fmla="*/ 144461 w 614168"/>
                <a:gd name="connsiteY8" fmla="*/ 1500681 h 1571735"/>
                <a:gd name="connsiteX9" fmla="*/ 144461 w 614168"/>
                <a:gd name="connsiteY9" fmla="*/ 1500681 h 1571735"/>
                <a:gd name="connsiteX10" fmla="*/ 212911 w 614168"/>
                <a:gd name="connsiteY10" fmla="*/ 1568974 h 1571735"/>
                <a:gd name="connsiteX11" fmla="*/ 273766 w 614168"/>
                <a:gd name="connsiteY11" fmla="*/ 1531605 h 1571735"/>
                <a:gd name="connsiteX12" fmla="*/ 278985 w 614168"/>
                <a:gd name="connsiteY12" fmla="*/ 1517800 h 1571735"/>
                <a:gd name="connsiteX13" fmla="*/ 281152 w 614168"/>
                <a:gd name="connsiteY13" fmla="*/ 1502847 h 1571735"/>
                <a:gd name="connsiteX14" fmla="*/ 281152 w 614168"/>
                <a:gd name="connsiteY14" fmla="*/ 1501646 h 1571735"/>
                <a:gd name="connsiteX15" fmla="*/ 281152 w 614168"/>
                <a:gd name="connsiteY15" fmla="*/ 1501646 h 1571735"/>
                <a:gd name="connsiteX16" fmla="*/ 281152 w 614168"/>
                <a:gd name="connsiteY16" fmla="*/ 980406 h 1571735"/>
                <a:gd name="connsiteX17" fmla="*/ 324367 w 614168"/>
                <a:gd name="connsiteY17" fmla="*/ 968245 h 1571735"/>
                <a:gd name="connsiteX18" fmla="*/ 325332 w 614168"/>
                <a:gd name="connsiteY18" fmla="*/ 969732 h 1571735"/>
                <a:gd name="connsiteX19" fmla="*/ 325332 w 614168"/>
                <a:gd name="connsiteY19" fmla="*/ 969732 h 1571735"/>
                <a:gd name="connsiteX20" fmla="*/ 328333 w 614168"/>
                <a:gd name="connsiteY20" fmla="*/ 980301 h 1571735"/>
                <a:gd name="connsiteX21" fmla="*/ 328333 w 614168"/>
                <a:gd name="connsiteY21" fmla="*/ 980301 h 1571735"/>
                <a:gd name="connsiteX22" fmla="*/ 328333 w 614168"/>
                <a:gd name="connsiteY22" fmla="*/ 1501699 h 1571735"/>
                <a:gd name="connsiteX23" fmla="*/ 328333 w 614168"/>
                <a:gd name="connsiteY23" fmla="*/ 1501699 h 1571735"/>
                <a:gd name="connsiteX24" fmla="*/ 397226 w 614168"/>
                <a:gd name="connsiteY24" fmla="*/ 1569600 h 1571735"/>
                <a:gd name="connsiteX25" fmla="*/ 465128 w 614168"/>
                <a:gd name="connsiteY25" fmla="*/ 1500707 h 1571735"/>
                <a:gd name="connsiteX26" fmla="*/ 465128 w 614168"/>
                <a:gd name="connsiteY26" fmla="*/ 1500707 h 1571735"/>
                <a:gd name="connsiteX27" fmla="*/ 465128 w 614168"/>
                <a:gd name="connsiteY27" fmla="*/ 533121 h 1571735"/>
                <a:gd name="connsiteX28" fmla="*/ 465128 w 614168"/>
                <a:gd name="connsiteY28" fmla="*/ 533121 h 1571735"/>
                <a:gd name="connsiteX29" fmla="*/ 472409 w 614168"/>
                <a:gd name="connsiteY29" fmla="*/ 517463 h 1571735"/>
                <a:gd name="connsiteX30" fmla="*/ 488693 w 614168"/>
                <a:gd name="connsiteY30" fmla="*/ 511357 h 1571735"/>
                <a:gd name="connsiteX31" fmla="*/ 488693 w 614168"/>
                <a:gd name="connsiteY31" fmla="*/ 511357 h 1571735"/>
                <a:gd name="connsiteX32" fmla="*/ 504898 w 614168"/>
                <a:gd name="connsiteY32" fmla="*/ 517385 h 1571735"/>
                <a:gd name="connsiteX33" fmla="*/ 512231 w 614168"/>
                <a:gd name="connsiteY33" fmla="*/ 533042 h 1571735"/>
                <a:gd name="connsiteX34" fmla="*/ 512231 w 614168"/>
                <a:gd name="connsiteY34" fmla="*/ 533042 h 1571735"/>
                <a:gd name="connsiteX35" fmla="*/ 512231 w 614168"/>
                <a:gd name="connsiteY35" fmla="*/ 827588 h 1571735"/>
                <a:gd name="connsiteX36" fmla="*/ 512231 w 614168"/>
                <a:gd name="connsiteY36" fmla="*/ 827588 h 1571735"/>
                <a:gd name="connsiteX37" fmla="*/ 563614 w 614168"/>
                <a:gd name="connsiteY37" fmla="*/ 875787 h 1571735"/>
                <a:gd name="connsiteX38" fmla="*/ 611840 w 614168"/>
                <a:gd name="connsiteY38" fmla="*/ 826152 h 1571735"/>
                <a:gd name="connsiteX39" fmla="*/ 611840 w 614168"/>
                <a:gd name="connsiteY39" fmla="*/ 826152 h 1571735"/>
                <a:gd name="connsiteX40" fmla="*/ 611840 w 614168"/>
                <a:gd name="connsiteY40" fmla="*/ 826152 h 1571735"/>
                <a:gd name="connsiteX41" fmla="*/ 611840 w 614168"/>
                <a:gd name="connsiteY41" fmla="*/ 826152 h 1571735"/>
                <a:gd name="connsiteX42" fmla="*/ 611840 w 614168"/>
                <a:gd name="connsiteY42" fmla="*/ 429259 h 1571735"/>
                <a:gd name="connsiteX43" fmla="*/ 515963 w 614168"/>
                <a:gd name="connsiteY43" fmla="*/ 314437 h 1571735"/>
                <a:gd name="connsiteX44" fmla="*/ 488719 w 614168"/>
                <a:gd name="connsiteY44" fmla="*/ 311383 h 1571735"/>
                <a:gd name="connsiteX45" fmla="*/ 120766 w 614168"/>
                <a:gd name="connsiteY45" fmla="*/ 311383 h 1571735"/>
                <a:gd name="connsiteX46" fmla="*/ 1899 w 614168"/>
                <a:gd name="connsiteY46" fmla="*/ 402250 h 1571735"/>
                <a:gd name="connsiteX47" fmla="*/ -2329 w 614168"/>
                <a:gd name="connsiteY47" fmla="*/ 428763 h 1571735"/>
                <a:gd name="connsiteX48" fmla="*/ -2329 w 614168"/>
                <a:gd name="connsiteY48" fmla="*/ 429129 h 1571735"/>
                <a:gd name="connsiteX49" fmla="*/ -2329 w 614168"/>
                <a:gd name="connsiteY49" fmla="*/ 431999 h 1571735"/>
                <a:gd name="connsiteX50" fmla="*/ -2329 w 614168"/>
                <a:gd name="connsiteY50" fmla="*/ 434608 h 1571735"/>
                <a:gd name="connsiteX51" fmla="*/ -2329 w 614168"/>
                <a:gd name="connsiteY51" fmla="*/ 434608 h 1571735"/>
                <a:gd name="connsiteX52" fmla="*/ -2329 w 614168"/>
                <a:gd name="connsiteY52" fmla="*/ 826048 h 1571735"/>
                <a:gd name="connsiteX53" fmla="*/ -2329 w 614168"/>
                <a:gd name="connsiteY53" fmla="*/ 826048 h 1571735"/>
                <a:gd name="connsiteX54" fmla="*/ -2329 w 614168"/>
                <a:gd name="connsiteY54" fmla="*/ 826048 h 1571735"/>
                <a:gd name="connsiteX55" fmla="*/ -2329 w 614168"/>
                <a:gd name="connsiteY55" fmla="*/ 826048 h 1571735"/>
                <a:gd name="connsiteX56" fmla="*/ 47723 w 614168"/>
                <a:gd name="connsiteY56" fmla="*/ 875735 h 1571735"/>
                <a:gd name="connsiteX57" fmla="*/ 91877 w 614168"/>
                <a:gd name="connsiteY57" fmla="*/ 848699 h 1571735"/>
                <a:gd name="connsiteX58" fmla="*/ 95714 w 614168"/>
                <a:gd name="connsiteY58" fmla="*/ 838705 h 1571735"/>
                <a:gd name="connsiteX59" fmla="*/ 97332 w 614168"/>
                <a:gd name="connsiteY59" fmla="*/ 828005 h 1571735"/>
                <a:gd name="connsiteX60" fmla="*/ 97332 w 614168"/>
                <a:gd name="connsiteY60" fmla="*/ 533121 h 1571735"/>
                <a:gd name="connsiteX61" fmla="*/ 304925 w 614168"/>
                <a:gd name="connsiteY61" fmla="*/ -2133 h 1571735"/>
                <a:gd name="connsiteX62" fmla="*/ 438484 w 614168"/>
                <a:gd name="connsiteY62" fmla="*/ 131530 h 1571735"/>
                <a:gd name="connsiteX63" fmla="*/ 304821 w 614168"/>
                <a:gd name="connsiteY63" fmla="*/ 265089 h 1571735"/>
                <a:gd name="connsiteX64" fmla="*/ 171261 w 614168"/>
                <a:gd name="connsiteY64" fmla="*/ 131452 h 1571735"/>
                <a:gd name="connsiteX65" fmla="*/ 304795 w 614168"/>
                <a:gd name="connsiteY65" fmla="*/ -2133 h 1571735"/>
                <a:gd name="connsiteX66" fmla="*/ 304925 w 614168"/>
                <a:gd name="connsiteY66" fmla="*/ -2133 h 15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14168" h="1571735">
                  <a:moveTo>
                    <a:pt x="97306" y="533121"/>
                  </a:moveTo>
                  <a:lnTo>
                    <a:pt x="97306" y="533121"/>
                  </a:lnTo>
                  <a:cubicBezTo>
                    <a:pt x="97358" y="527093"/>
                    <a:pt x="100020" y="521377"/>
                    <a:pt x="104587" y="517463"/>
                  </a:cubicBezTo>
                  <a:cubicBezTo>
                    <a:pt x="109127" y="513549"/>
                    <a:pt x="114894" y="511383"/>
                    <a:pt x="120897" y="511383"/>
                  </a:cubicBezTo>
                  <a:lnTo>
                    <a:pt x="120897" y="511383"/>
                  </a:lnTo>
                  <a:cubicBezTo>
                    <a:pt x="126872" y="511383"/>
                    <a:pt x="132640" y="513522"/>
                    <a:pt x="137154" y="517411"/>
                  </a:cubicBezTo>
                  <a:cubicBezTo>
                    <a:pt x="141747" y="521325"/>
                    <a:pt x="144409" y="527041"/>
                    <a:pt x="144461" y="533068"/>
                  </a:cubicBezTo>
                  <a:lnTo>
                    <a:pt x="144461" y="533068"/>
                  </a:lnTo>
                  <a:lnTo>
                    <a:pt x="144461" y="1500681"/>
                  </a:lnTo>
                  <a:lnTo>
                    <a:pt x="144461" y="1500681"/>
                  </a:lnTo>
                  <a:cubicBezTo>
                    <a:pt x="144513" y="1538441"/>
                    <a:pt x="175149" y="1569000"/>
                    <a:pt x="212911" y="1568974"/>
                  </a:cubicBezTo>
                  <a:cubicBezTo>
                    <a:pt x="238615" y="1568922"/>
                    <a:pt x="262101" y="1554491"/>
                    <a:pt x="273766" y="1531605"/>
                  </a:cubicBezTo>
                  <a:cubicBezTo>
                    <a:pt x="276011" y="1527221"/>
                    <a:pt x="277759" y="1522575"/>
                    <a:pt x="278985" y="1517800"/>
                  </a:cubicBezTo>
                  <a:cubicBezTo>
                    <a:pt x="280238" y="1512894"/>
                    <a:pt x="280969" y="1507883"/>
                    <a:pt x="281152" y="1502847"/>
                  </a:cubicBezTo>
                  <a:lnTo>
                    <a:pt x="281152" y="1501646"/>
                  </a:lnTo>
                  <a:lnTo>
                    <a:pt x="281152" y="1501646"/>
                  </a:lnTo>
                  <a:lnTo>
                    <a:pt x="281152" y="980406"/>
                  </a:lnTo>
                  <a:cubicBezTo>
                    <a:pt x="281152" y="956371"/>
                    <a:pt x="312728" y="952117"/>
                    <a:pt x="324367" y="968245"/>
                  </a:cubicBezTo>
                  <a:cubicBezTo>
                    <a:pt x="324653" y="968689"/>
                    <a:pt x="324993" y="969158"/>
                    <a:pt x="325332" y="969732"/>
                  </a:cubicBezTo>
                  <a:lnTo>
                    <a:pt x="325332" y="969732"/>
                  </a:lnTo>
                  <a:cubicBezTo>
                    <a:pt x="327263" y="972916"/>
                    <a:pt x="328307" y="976570"/>
                    <a:pt x="328333" y="980301"/>
                  </a:cubicBezTo>
                  <a:lnTo>
                    <a:pt x="328333" y="980301"/>
                  </a:lnTo>
                  <a:lnTo>
                    <a:pt x="328333" y="1501699"/>
                  </a:lnTo>
                  <a:lnTo>
                    <a:pt x="328333" y="1501699"/>
                  </a:lnTo>
                  <a:cubicBezTo>
                    <a:pt x="328620" y="1539486"/>
                    <a:pt x="359439" y="1569887"/>
                    <a:pt x="397226" y="1569600"/>
                  </a:cubicBezTo>
                  <a:cubicBezTo>
                    <a:pt x="435013" y="1569339"/>
                    <a:pt x="465415" y="1538494"/>
                    <a:pt x="465128" y="1500707"/>
                  </a:cubicBezTo>
                  <a:lnTo>
                    <a:pt x="465128" y="1500707"/>
                  </a:lnTo>
                  <a:lnTo>
                    <a:pt x="465128" y="533121"/>
                  </a:lnTo>
                  <a:lnTo>
                    <a:pt x="465128" y="533121"/>
                  </a:lnTo>
                  <a:cubicBezTo>
                    <a:pt x="465180" y="527093"/>
                    <a:pt x="467842" y="521377"/>
                    <a:pt x="472409" y="517463"/>
                  </a:cubicBezTo>
                  <a:cubicBezTo>
                    <a:pt x="476924" y="513522"/>
                    <a:pt x="482717" y="511357"/>
                    <a:pt x="488693" y="511357"/>
                  </a:cubicBezTo>
                  <a:lnTo>
                    <a:pt x="488693" y="511357"/>
                  </a:lnTo>
                  <a:cubicBezTo>
                    <a:pt x="494643" y="511357"/>
                    <a:pt x="500410" y="513496"/>
                    <a:pt x="504898" y="517385"/>
                  </a:cubicBezTo>
                  <a:cubicBezTo>
                    <a:pt x="509491" y="521299"/>
                    <a:pt x="512153" y="527015"/>
                    <a:pt x="512231" y="533042"/>
                  </a:cubicBezTo>
                  <a:lnTo>
                    <a:pt x="512231" y="533042"/>
                  </a:lnTo>
                  <a:lnTo>
                    <a:pt x="512231" y="827588"/>
                  </a:lnTo>
                  <a:lnTo>
                    <a:pt x="512231" y="827588"/>
                  </a:lnTo>
                  <a:cubicBezTo>
                    <a:pt x="513118" y="855093"/>
                    <a:pt x="536135" y="876648"/>
                    <a:pt x="563614" y="875787"/>
                  </a:cubicBezTo>
                  <a:cubicBezTo>
                    <a:pt x="590441" y="874899"/>
                    <a:pt x="611761" y="852979"/>
                    <a:pt x="611840" y="826152"/>
                  </a:cubicBezTo>
                  <a:lnTo>
                    <a:pt x="611840" y="826152"/>
                  </a:lnTo>
                  <a:lnTo>
                    <a:pt x="611840" y="826152"/>
                  </a:lnTo>
                  <a:lnTo>
                    <a:pt x="611840" y="826152"/>
                  </a:lnTo>
                  <a:lnTo>
                    <a:pt x="611840" y="429259"/>
                  </a:lnTo>
                  <a:cubicBezTo>
                    <a:pt x="608969" y="373909"/>
                    <a:pt x="569903" y="327119"/>
                    <a:pt x="515963" y="314437"/>
                  </a:cubicBezTo>
                  <a:cubicBezTo>
                    <a:pt x="507012" y="312401"/>
                    <a:pt x="497879" y="311383"/>
                    <a:pt x="488719" y="311383"/>
                  </a:cubicBezTo>
                  <a:lnTo>
                    <a:pt x="120766" y="311383"/>
                  </a:lnTo>
                  <a:cubicBezTo>
                    <a:pt x="65208" y="311462"/>
                    <a:pt x="16539" y="348648"/>
                    <a:pt x="1899" y="402250"/>
                  </a:cubicBezTo>
                  <a:cubicBezTo>
                    <a:pt x="-502" y="410887"/>
                    <a:pt x="-1911" y="419786"/>
                    <a:pt x="-2329" y="428763"/>
                  </a:cubicBezTo>
                  <a:lnTo>
                    <a:pt x="-2329" y="429129"/>
                  </a:lnTo>
                  <a:lnTo>
                    <a:pt x="-2329" y="431999"/>
                  </a:lnTo>
                  <a:lnTo>
                    <a:pt x="-2329" y="434608"/>
                  </a:lnTo>
                  <a:lnTo>
                    <a:pt x="-2329" y="434608"/>
                  </a:lnTo>
                  <a:lnTo>
                    <a:pt x="-2329" y="826048"/>
                  </a:lnTo>
                  <a:lnTo>
                    <a:pt x="-2329" y="826048"/>
                  </a:lnTo>
                  <a:lnTo>
                    <a:pt x="-2329" y="826048"/>
                  </a:lnTo>
                  <a:lnTo>
                    <a:pt x="-2329" y="826048"/>
                  </a:lnTo>
                  <a:cubicBezTo>
                    <a:pt x="-2225" y="853579"/>
                    <a:pt x="20166" y="875839"/>
                    <a:pt x="47723" y="875735"/>
                  </a:cubicBezTo>
                  <a:cubicBezTo>
                    <a:pt x="66329" y="875682"/>
                    <a:pt x="83344" y="865244"/>
                    <a:pt x="91877" y="848699"/>
                  </a:cubicBezTo>
                  <a:cubicBezTo>
                    <a:pt x="93470" y="845490"/>
                    <a:pt x="94748" y="842149"/>
                    <a:pt x="95714" y="838705"/>
                  </a:cubicBezTo>
                  <a:cubicBezTo>
                    <a:pt x="96601" y="835207"/>
                    <a:pt x="97149" y="831606"/>
                    <a:pt x="97332" y="828005"/>
                  </a:cubicBezTo>
                  <a:lnTo>
                    <a:pt x="97332" y="533121"/>
                  </a:lnTo>
                  <a:close/>
                  <a:moveTo>
                    <a:pt x="304925" y="-2133"/>
                  </a:moveTo>
                  <a:cubicBezTo>
                    <a:pt x="378724" y="-2107"/>
                    <a:pt x="438510" y="57731"/>
                    <a:pt x="438484" y="131530"/>
                  </a:cubicBezTo>
                  <a:cubicBezTo>
                    <a:pt x="438458" y="205330"/>
                    <a:pt x="378620" y="265115"/>
                    <a:pt x="304821" y="265089"/>
                  </a:cubicBezTo>
                  <a:cubicBezTo>
                    <a:pt x="231047" y="265063"/>
                    <a:pt x="171235" y="205225"/>
                    <a:pt x="171261" y="131452"/>
                  </a:cubicBezTo>
                  <a:cubicBezTo>
                    <a:pt x="171235" y="57678"/>
                    <a:pt x="231021" y="-2107"/>
                    <a:pt x="304795" y="-2133"/>
                  </a:cubicBezTo>
                  <a:cubicBezTo>
                    <a:pt x="304847" y="-2133"/>
                    <a:pt x="304873" y="-2133"/>
                    <a:pt x="304925" y="-2133"/>
                  </a:cubicBezTo>
                  <a:close/>
                </a:path>
              </a:pathLst>
            </a:custGeom>
            <a:grpFill/>
            <a:ln w="2608" cap="flat">
              <a:noFill/>
              <a:prstDash val="solid"/>
              <a:miter/>
            </a:ln>
          </p:spPr>
          <p:txBody>
            <a:bodyPr rtlCol="0" anchor="ctr"/>
            <a:lstStyle/>
            <a:p>
              <a:endParaRPr lang="es-ES"/>
            </a:p>
          </p:txBody>
        </p:sp>
      </p:grpSp>
      <p:grpSp>
        <p:nvGrpSpPr>
          <p:cNvPr id="90" name="Group 89">
            <a:extLst>
              <a:ext uri="{FF2B5EF4-FFF2-40B4-BE49-F238E27FC236}">
                <a16:creationId xmlns:a16="http://schemas.microsoft.com/office/drawing/2014/main" id="{9927B2AD-50D9-4EFD-A68F-0678D250A720}"/>
              </a:ext>
            </a:extLst>
          </p:cNvPr>
          <p:cNvGrpSpPr/>
          <p:nvPr/>
        </p:nvGrpSpPr>
        <p:grpSpPr>
          <a:xfrm>
            <a:off x="5601353" y="536506"/>
            <a:ext cx="958212" cy="1118790"/>
            <a:chOff x="3861264" y="1789304"/>
            <a:chExt cx="690944" cy="806733"/>
          </a:xfrm>
          <a:solidFill>
            <a:srgbClr val="093371"/>
          </a:solidFill>
        </p:grpSpPr>
        <p:sp>
          <p:nvSpPr>
            <p:cNvPr id="91" name="Freeform: Shape 90">
              <a:extLst>
                <a:ext uri="{FF2B5EF4-FFF2-40B4-BE49-F238E27FC236}">
                  <a16:creationId xmlns:a16="http://schemas.microsoft.com/office/drawing/2014/main" id="{A38AF7CF-C837-4105-AF64-2E38608C96B2}"/>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s-ES"/>
            </a:p>
          </p:txBody>
        </p:sp>
        <p:sp>
          <p:nvSpPr>
            <p:cNvPr id="92" name="Freeform: Shape 91">
              <a:extLst>
                <a:ext uri="{FF2B5EF4-FFF2-40B4-BE49-F238E27FC236}">
                  <a16:creationId xmlns:a16="http://schemas.microsoft.com/office/drawing/2014/main" id="{FAAAEAAE-89CC-417F-B057-FA4A839638F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s-ES"/>
            </a:p>
          </p:txBody>
        </p:sp>
        <p:sp>
          <p:nvSpPr>
            <p:cNvPr id="93" name="Freeform: Shape 92">
              <a:extLst>
                <a:ext uri="{FF2B5EF4-FFF2-40B4-BE49-F238E27FC236}">
                  <a16:creationId xmlns:a16="http://schemas.microsoft.com/office/drawing/2014/main" id="{0AF1F112-48EB-4CD8-AF5A-075AE8D72E24}"/>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s-ES"/>
            </a:p>
          </p:txBody>
        </p:sp>
        <p:sp>
          <p:nvSpPr>
            <p:cNvPr id="94" name="Freeform: Shape 93">
              <a:extLst>
                <a:ext uri="{FF2B5EF4-FFF2-40B4-BE49-F238E27FC236}">
                  <a16:creationId xmlns:a16="http://schemas.microsoft.com/office/drawing/2014/main" id="{4E6C943A-646C-418A-8FFE-C3BB87182BEB}"/>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s-ES"/>
            </a:p>
          </p:txBody>
        </p:sp>
      </p:grpSp>
      <p:cxnSp>
        <p:nvCxnSpPr>
          <p:cNvPr id="95" name="Straight Connector 94">
            <a:extLst>
              <a:ext uri="{FF2B5EF4-FFF2-40B4-BE49-F238E27FC236}">
                <a16:creationId xmlns:a16="http://schemas.microsoft.com/office/drawing/2014/main" id="{73A0CC3D-FA8C-4257-BCC8-B27EDF61A8FB}"/>
              </a:ext>
            </a:extLst>
          </p:cNvPr>
          <p:cNvCxnSpPr>
            <a:cxnSpLocks/>
          </p:cNvCxnSpPr>
          <p:nvPr/>
        </p:nvCxnSpPr>
        <p:spPr>
          <a:xfrm rot="-3420000">
            <a:off x="5492984" y="1005105"/>
            <a:ext cx="1250858" cy="318334"/>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06" name="Graphic 105" descr="List with solid fill">
            <a:extLst>
              <a:ext uri="{FF2B5EF4-FFF2-40B4-BE49-F238E27FC236}">
                <a16:creationId xmlns:a16="http://schemas.microsoft.com/office/drawing/2014/main" id="{CE6481EE-22D0-4079-960A-348187F82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9333" y="381178"/>
            <a:ext cx="1226982" cy="1226982"/>
          </a:xfrm>
          <a:prstGeom prst="rect">
            <a:avLst/>
          </a:prstGeom>
        </p:spPr>
      </p:pic>
      <p:pic>
        <p:nvPicPr>
          <p:cNvPr id="108" name="Graphic 107" descr="Document with solid fill">
            <a:extLst>
              <a:ext uri="{FF2B5EF4-FFF2-40B4-BE49-F238E27FC236}">
                <a16:creationId xmlns:a16="http://schemas.microsoft.com/office/drawing/2014/main" id="{F0830BA8-9A09-4E87-A808-44EAE711A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7249" y="399276"/>
            <a:ext cx="1226982" cy="1226982"/>
          </a:xfrm>
          <a:prstGeom prst="rect">
            <a:avLst/>
          </a:prstGeom>
        </p:spPr>
      </p:pic>
      <p:pic>
        <p:nvPicPr>
          <p:cNvPr id="110" name="Graphic 109" descr="Contract with solid fill">
            <a:extLst>
              <a:ext uri="{FF2B5EF4-FFF2-40B4-BE49-F238E27FC236}">
                <a16:creationId xmlns:a16="http://schemas.microsoft.com/office/drawing/2014/main" id="{F3B1C600-C504-429B-A051-9EBCFF5A4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9887" y="399276"/>
            <a:ext cx="1226982" cy="1226982"/>
          </a:xfrm>
          <a:prstGeom prst="rect">
            <a:avLst/>
          </a:prstGeom>
        </p:spPr>
      </p:pic>
      <p:pic>
        <p:nvPicPr>
          <p:cNvPr id="112" name="Graphic 111" descr="Contract with solid fill">
            <a:extLst>
              <a:ext uri="{FF2B5EF4-FFF2-40B4-BE49-F238E27FC236}">
                <a16:creationId xmlns:a16="http://schemas.microsoft.com/office/drawing/2014/main" id="{794D0C73-570C-4A11-AD53-8C6AB00D3A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6065" y="1581956"/>
            <a:ext cx="1226982" cy="1226982"/>
          </a:xfrm>
          <a:prstGeom prst="rect">
            <a:avLst/>
          </a:prstGeom>
        </p:spPr>
      </p:pic>
      <p:pic>
        <p:nvPicPr>
          <p:cNvPr id="114" name="Graphic 113" descr="List with solid fill">
            <a:extLst>
              <a:ext uri="{FF2B5EF4-FFF2-40B4-BE49-F238E27FC236}">
                <a16:creationId xmlns:a16="http://schemas.microsoft.com/office/drawing/2014/main" id="{4EEA2702-EA2C-4F38-88D6-D311EA26F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88498" y="1599454"/>
            <a:ext cx="1226982" cy="1226982"/>
          </a:xfrm>
          <a:prstGeom prst="rect">
            <a:avLst/>
          </a:prstGeom>
        </p:spPr>
      </p:pic>
      <p:pic>
        <p:nvPicPr>
          <p:cNvPr id="116" name="Graphic 115">
            <a:extLst>
              <a:ext uri="{FF2B5EF4-FFF2-40B4-BE49-F238E27FC236}">
                <a16:creationId xmlns:a16="http://schemas.microsoft.com/office/drawing/2014/main" id="{39660AE5-315B-4939-9FF8-833D050EA8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6815" y="2867166"/>
            <a:ext cx="1655420" cy="1603688"/>
          </a:xfrm>
          <a:prstGeom prst="rect">
            <a:avLst/>
          </a:prstGeom>
        </p:spPr>
      </p:pic>
      <p:cxnSp>
        <p:nvCxnSpPr>
          <p:cNvPr id="117" name="Straight Connector 116">
            <a:extLst>
              <a:ext uri="{FF2B5EF4-FFF2-40B4-BE49-F238E27FC236}">
                <a16:creationId xmlns:a16="http://schemas.microsoft.com/office/drawing/2014/main" id="{169821B4-65CE-4CE9-A5CD-78DC6E2D1CC0}"/>
              </a:ext>
            </a:extLst>
          </p:cNvPr>
          <p:cNvCxnSpPr>
            <a:cxnSpLocks/>
          </p:cNvCxnSpPr>
          <p:nvPr/>
        </p:nvCxnSpPr>
        <p:spPr>
          <a:xfrm flipV="1">
            <a:off x="837263" y="2919865"/>
            <a:ext cx="1607848" cy="1451727"/>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9F9D15-4AB7-4ECB-A29B-406E314E422B}"/>
              </a:ext>
            </a:extLst>
          </p:cNvPr>
          <p:cNvGrpSpPr/>
          <p:nvPr/>
        </p:nvGrpSpPr>
        <p:grpSpPr>
          <a:xfrm>
            <a:off x="1667074" y="453230"/>
            <a:ext cx="1450534" cy="1607821"/>
            <a:chOff x="8293559" y="980589"/>
            <a:chExt cx="1450534" cy="1607821"/>
          </a:xfrm>
        </p:grpSpPr>
        <p:sp>
          <p:nvSpPr>
            <p:cNvPr id="121" name="Rectangle 120">
              <a:extLst>
                <a:ext uri="{FF2B5EF4-FFF2-40B4-BE49-F238E27FC236}">
                  <a16:creationId xmlns:a16="http://schemas.microsoft.com/office/drawing/2014/main" id="{94028B74-1D92-4F80-8DDE-B4181A798DE7}"/>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2" name="Graphic 121">
              <a:extLst>
                <a:ext uri="{FF2B5EF4-FFF2-40B4-BE49-F238E27FC236}">
                  <a16:creationId xmlns:a16="http://schemas.microsoft.com/office/drawing/2014/main" id="{EBDEAE65-D6CD-4FCA-B54F-84722B891A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93559" y="980589"/>
              <a:ext cx="1450534" cy="1607821"/>
            </a:xfrm>
            <a:prstGeom prst="rect">
              <a:avLst/>
            </a:prstGeom>
          </p:spPr>
        </p:pic>
      </p:grpSp>
      <p:grpSp>
        <p:nvGrpSpPr>
          <p:cNvPr id="123" name="Group 122">
            <a:extLst>
              <a:ext uri="{FF2B5EF4-FFF2-40B4-BE49-F238E27FC236}">
                <a16:creationId xmlns:a16="http://schemas.microsoft.com/office/drawing/2014/main" id="{F2103E4A-D6A0-4471-B367-229C5747F8F5}"/>
              </a:ext>
            </a:extLst>
          </p:cNvPr>
          <p:cNvGrpSpPr/>
          <p:nvPr/>
        </p:nvGrpSpPr>
        <p:grpSpPr>
          <a:xfrm>
            <a:off x="1667074" y="453230"/>
            <a:ext cx="1450534" cy="1607821"/>
            <a:chOff x="10494989" y="2026815"/>
            <a:chExt cx="1450534" cy="1607821"/>
          </a:xfrm>
        </p:grpSpPr>
        <p:sp>
          <p:nvSpPr>
            <p:cNvPr id="124" name="Rectangle 123">
              <a:extLst>
                <a:ext uri="{FF2B5EF4-FFF2-40B4-BE49-F238E27FC236}">
                  <a16:creationId xmlns:a16="http://schemas.microsoft.com/office/drawing/2014/main" id="{28FE1E3E-D1C9-4D16-B83D-A301BC44999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5" name="Graphic 124">
              <a:extLst>
                <a:ext uri="{FF2B5EF4-FFF2-40B4-BE49-F238E27FC236}">
                  <a16:creationId xmlns:a16="http://schemas.microsoft.com/office/drawing/2014/main" id="{BD675604-54B8-4F13-9B4A-6F99DCB2C4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94989" y="2026815"/>
              <a:ext cx="1450534" cy="1607821"/>
            </a:xfrm>
            <a:prstGeom prst="rect">
              <a:avLst/>
            </a:prstGeom>
          </p:spPr>
        </p:pic>
      </p:grpSp>
      <p:grpSp>
        <p:nvGrpSpPr>
          <p:cNvPr id="126" name="Group 125">
            <a:extLst>
              <a:ext uri="{FF2B5EF4-FFF2-40B4-BE49-F238E27FC236}">
                <a16:creationId xmlns:a16="http://schemas.microsoft.com/office/drawing/2014/main" id="{08DE6A8E-2E67-436C-8E49-D4FBB37C0FA8}"/>
              </a:ext>
            </a:extLst>
          </p:cNvPr>
          <p:cNvGrpSpPr/>
          <p:nvPr/>
        </p:nvGrpSpPr>
        <p:grpSpPr>
          <a:xfrm>
            <a:off x="1667074" y="453230"/>
            <a:ext cx="1450534" cy="1607821"/>
            <a:chOff x="7637143" y="2662232"/>
            <a:chExt cx="1450534" cy="1607821"/>
          </a:xfrm>
        </p:grpSpPr>
        <p:sp>
          <p:nvSpPr>
            <p:cNvPr id="127" name="Rectangle 126">
              <a:extLst>
                <a:ext uri="{FF2B5EF4-FFF2-40B4-BE49-F238E27FC236}">
                  <a16:creationId xmlns:a16="http://schemas.microsoft.com/office/drawing/2014/main" id="{2222D5DD-A1FA-41CF-AE34-03F68088A10E}"/>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8" name="Graphic 127">
              <a:extLst>
                <a:ext uri="{FF2B5EF4-FFF2-40B4-BE49-F238E27FC236}">
                  <a16:creationId xmlns:a16="http://schemas.microsoft.com/office/drawing/2014/main" id="{4292A4B4-7F4E-421C-8AB2-78FF48A069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7143" y="2662232"/>
              <a:ext cx="1450534" cy="1607821"/>
            </a:xfrm>
            <a:prstGeom prst="rect">
              <a:avLst/>
            </a:prstGeom>
          </p:spPr>
        </p:pic>
      </p:grpSp>
      <p:grpSp>
        <p:nvGrpSpPr>
          <p:cNvPr id="129" name="Group 128">
            <a:extLst>
              <a:ext uri="{FF2B5EF4-FFF2-40B4-BE49-F238E27FC236}">
                <a16:creationId xmlns:a16="http://schemas.microsoft.com/office/drawing/2014/main" id="{7F4E4433-33AB-4436-916C-3B044A4B4FDC}"/>
              </a:ext>
            </a:extLst>
          </p:cNvPr>
          <p:cNvGrpSpPr/>
          <p:nvPr/>
        </p:nvGrpSpPr>
        <p:grpSpPr>
          <a:xfrm>
            <a:off x="1667074" y="453230"/>
            <a:ext cx="1450534" cy="1607821"/>
            <a:chOff x="9211494" y="3865063"/>
            <a:chExt cx="1450534" cy="1607821"/>
          </a:xfrm>
        </p:grpSpPr>
        <p:sp>
          <p:nvSpPr>
            <p:cNvPr id="130" name="Rectangle 129">
              <a:extLst>
                <a:ext uri="{FF2B5EF4-FFF2-40B4-BE49-F238E27FC236}">
                  <a16:creationId xmlns:a16="http://schemas.microsoft.com/office/drawing/2014/main" id="{04394EEB-6A4B-4492-8904-F54053BF29CC}"/>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1" name="Graphic 130">
              <a:extLst>
                <a:ext uri="{FF2B5EF4-FFF2-40B4-BE49-F238E27FC236}">
                  <a16:creationId xmlns:a16="http://schemas.microsoft.com/office/drawing/2014/main" id="{6B72C903-058D-459A-93C5-EAE9CD1BFD6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49" advTm="9784">
        <p159:morph option="byObject"/>
      </p:transition>
    </mc:Choice>
    <mc:Fallback xmlns="">
      <p:transition spd="med" advTm="978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1250" fill="hold"/>
                                        <p:tgtEl>
                                          <p:spTgt spid="119"/>
                                        </p:tgtEl>
                                        <p:attrNameLst>
                                          <p:attrName>ppt_x</p:attrName>
                                        </p:attrNameLst>
                                      </p:cBhvr>
                                      <p:tavLst>
                                        <p:tav tm="0">
                                          <p:val>
                                            <p:strVal val="#ppt_x"/>
                                          </p:val>
                                        </p:tav>
                                        <p:tav tm="100000">
                                          <p:val>
                                            <p:strVal val="#ppt_x"/>
                                          </p:val>
                                        </p:tav>
                                      </p:tavLst>
                                    </p:anim>
                                    <p:anim calcmode="lin" valueType="num">
                                      <p:cBhvr additive="base">
                                        <p:cTn id="8" dur="1250" fill="hold"/>
                                        <p:tgtEl>
                                          <p:spTgt spid="119"/>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fade">
                                      <p:cBhvr>
                                        <p:cTn id="33" dur="500"/>
                                        <p:tgtEl>
                                          <p:spTgt spid="90"/>
                                        </p:tgtEl>
                                      </p:cBhvr>
                                    </p:animEffect>
                                  </p:childTnLst>
                                </p:cTn>
                              </p:par>
                              <p:par>
                                <p:cTn id="34" presetID="10" presetClass="entr" presetSubtype="0" fill="hold"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fade">
                                      <p:cBhvr>
                                        <p:cTn id="36" dur="500"/>
                                        <p:tgtEl>
                                          <p:spTgt spid="95"/>
                                        </p:tgtEl>
                                      </p:cBhvr>
                                    </p:animEffect>
                                  </p:childTnLst>
                                </p:cTn>
                              </p:par>
                            </p:childTnLst>
                          </p:cTn>
                        </p:par>
                        <p:par>
                          <p:cTn id="37" fill="hold">
                            <p:stCondLst>
                              <p:cond delay="500"/>
                            </p:stCondLst>
                            <p:childTnLst>
                              <p:par>
                                <p:cTn id="38" presetID="12" presetClass="entr" presetSubtype="1" fill="hold" nodeType="afterEffect">
                                  <p:stCondLst>
                                    <p:cond delay="0"/>
                                  </p:stCondLst>
                                  <p:childTnLst>
                                    <p:set>
                                      <p:cBhvr>
                                        <p:cTn id="39" dur="1" fill="hold">
                                          <p:stCondLst>
                                            <p:cond delay="0"/>
                                          </p:stCondLst>
                                        </p:cTn>
                                        <p:tgtEl>
                                          <p:spTgt spid="120"/>
                                        </p:tgtEl>
                                        <p:attrNameLst>
                                          <p:attrName>style.visibility</p:attrName>
                                        </p:attrNameLst>
                                      </p:cBhvr>
                                      <p:to>
                                        <p:strVal val="visible"/>
                                      </p:to>
                                    </p:set>
                                    <p:anim calcmode="lin" valueType="num">
                                      <p:cBhvr additive="base">
                                        <p:cTn id="40" dur="500"/>
                                        <p:tgtEl>
                                          <p:spTgt spid="120"/>
                                        </p:tgtEl>
                                        <p:attrNameLst>
                                          <p:attrName>ppt_y</p:attrName>
                                        </p:attrNameLst>
                                      </p:cBhvr>
                                      <p:tavLst>
                                        <p:tav tm="0">
                                          <p:val>
                                            <p:strVal val="#ppt_y-#ppt_h*1.125000"/>
                                          </p:val>
                                        </p:tav>
                                        <p:tav tm="100000">
                                          <p:val>
                                            <p:strVal val="#ppt_y"/>
                                          </p:val>
                                        </p:tav>
                                      </p:tavLst>
                                    </p:anim>
                                    <p:animEffect transition="in" filter="wipe(down)">
                                      <p:cBhvr>
                                        <p:cTn id="41" dur="500"/>
                                        <p:tgtEl>
                                          <p:spTgt spid="120"/>
                                        </p:tgtEl>
                                      </p:cBhvr>
                                    </p:animEffect>
                                  </p:childTnLst>
                                </p:cTn>
                              </p:par>
                            </p:childTnLst>
                          </p:cTn>
                        </p:par>
                        <p:par>
                          <p:cTn id="42" fill="hold">
                            <p:stCondLst>
                              <p:cond delay="1000"/>
                            </p:stCondLst>
                            <p:childTnLst>
                              <p:par>
                                <p:cTn id="43" presetID="12" presetClass="entr" presetSubtype="1" fill="hold" nodeType="afterEffect">
                                  <p:stCondLst>
                                    <p:cond delay="0"/>
                                  </p:stCondLst>
                                  <p:childTnLst>
                                    <p:set>
                                      <p:cBhvr>
                                        <p:cTn id="44" dur="1" fill="hold">
                                          <p:stCondLst>
                                            <p:cond delay="0"/>
                                          </p:stCondLst>
                                        </p:cTn>
                                        <p:tgtEl>
                                          <p:spTgt spid="123"/>
                                        </p:tgtEl>
                                        <p:attrNameLst>
                                          <p:attrName>style.visibility</p:attrName>
                                        </p:attrNameLst>
                                      </p:cBhvr>
                                      <p:to>
                                        <p:strVal val="visible"/>
                                      </p:to>
                                    </p:set>
                                    <p:anim calcmode="lin" valueType="num">
                                      <p:cBhvr additive="base">
                                        <p:cTn id="45" dur="500"/>
                                        <p:tgtEl>
                                          <p:spTgt spid="123"/>
                                        </p:tgtEl>
                                        <p:attrNameLst>
                                          <p:attrName>ppt_y</p:attrName>
                                        </p:attrNameLst>
                                      </p:cBhvr>
                                      <p:tavLst>
                                        <p:tav tm="0">
                                          <p:val>
                                            <p:strVal val="#ppt_y-#ppt_h*1.125000"/>
                                          </p:val>
                                        </p:tav>
                                        <p:tav tm="100000">
                                          <p:val>
                                            <p:strVal val="#ppt_y"/>
                                          </p:val>
                                        </p:tav>
                                      </p:tavLst>
                                    </p:anim>
                                    <p:animEffect transition="in" filter="wipe(down)">
                                      <p:cBhvr>
                                        <p:cTn id="46" dur="500"/>
                                        <p:tgtEl>
                                          <p:spTgt spid="123"/>
                                        </p:tgtEl>
                                      </p:cBhvr>
                                    </p:animEffect>
                                  </p:childTnLst>
                                </p:cTn>
                              </p:par>
                            </p:childTnLst>
                          </p:cTn>
                        </p:par>
                        <p:par>
                          <p:cTn id="47" fill="hold">
                            <p:stCondLst>
                              <p:cond delay="1500"/>
                            </p:stCondLst>
                            <p:childTnLst>
                              <p:par>
                                <p:cTn id="48" presetID="12" presetClass="entr" presetSubtype="1" fill="hold" nodeType="afterEffect">
                                  <p:stCondLst>
                                    <p:cond delay="0"/>
                                  </p:stCondLst>
                                  <p:childTnLst>
                                    <p:set>
                                      <p:cBhvr>
                                        <p:cTn id="49" dur="1" fill="hold">
                                          <p:stCondLst>
                                            <p:cond delay="0"/>
                                          </p:stCondLst>
                                        </p:cTn>
                                        <p:tgtEl>
                                          <p:spTgt spid="126"/>
                                        </p:tgtEl>
                                        <p:attrNameLst>
                                          <p:attrName>style.visibility</p:attrName>
                                        </p:attrNameLst>
                                      </p:cBhvr>
                                      <p:to>
                                        <p:strVal val="visible"/>
                                      </p:to>
                                    </p:set>
                                    <p:anim calcmode="lin" valueType="num">
                                      <p:cBhvr additive="base">
                                        <p:cTn id="50" dur="500"/>
                                        <p:tgtEl>
                                          <p:spTgt spid="126"/>
                                        </p:tgtEl>
                                        <p:attrNameLst>
                                          <p:attrName>ppt_y</p:attrName>
                                        </p:attrNameLst>
                                      </p:cBhvr>
                                      <p:tavLst>
                                        <p:tav tm="0">
                                          <p:val>
                                            <p:strVal val="#ppt_y-#ppt_h*1.125000"/>
                                          </p:val>
                                        </p:tav>
                                        <p:tav tm="100000">
                                          <p:val>
                                            <p:strVal val="#ppt_y"/>
                                          </p:val>
                                        </p:tav>
                                      </p:tavLst>
                                    </p:anim>
                                    <p:animEffect transition="in" filter="wipe(down)">
                                      <p:cBhvr>
                                        <p:cTn id="51" dur="500"/>
                                        <p:tgtEl>
                                          <p:spTgt spid="126"/>
                                        </p:tgtEl>
                                      </p:cBhvr>
                                    </p:animEffect>
                                  </p:childTnLst>
                                </p:cTn>
                              </p:par>
                            </p:childTnLst>
                          </p:cTn>
                        </p:par>
                        <p:par>
                          <p:cTn id="52" fill="hold">
                            <p:stCondLst>
                              <p:cond delay="2000"/>
                            </p:stCondLst>
                            <p:childTnLst>
                              <p:par>
                                <p:cTn id="53" presetID="12" presetClass="entr" presetSubtype="1" fill="hold" nodeType="afterEffect">
                                  <p:stCondLst>
                                    <p:cond delay="0"/>
                                  </p:stCondLst>
                                  <p:childTnLst>
                                    <p:set>
                                      <p:cBhvr>
                                        <p:cTn id="54" dur="1" fill="hold">
                                          <p:stCondLst>
                                            <p:cond delay="0"/>
                                          </p:stCondLst>
                                        </p:cTn>
                                        <p:tgtEl>
                                          <p:spTgt spid="129"/>
                                        </p:tgtEl>
                                        <p:attrNameLst>
                                          <p:attrName>style.visibility</p:attrName>
                                        </p:attrNameLst>
                                      </p:cBhvr>
                                      <p:to>
                                        <p:strVal val="visible"/>
                                      </p:to>
                                    </p:set>
                                    <p:anim calcmode="lin" valueType="num">
                                      <p:cBhvr additive="base">
                                        <p:cTn id="55" dur="500"/>
                                        <p:tgtEl>
                                          <p:spTgt spid="129"/>
                                        </p:tgtEl>
                                        <p:attrNameLst>
                                          <p:attrName>ppt_y</p:attrName>
                                        </p:attrNameLst>
                                      </p:cBhvr>
                                      <p:tavLst>
                                        <p:tav tm="0">
                                          <p:val>
                                            <p:strVal val="#ppt_y-#ppt_h*1.125000"/>
                                          </p:val>
                                        </p:tav>
                                        <p:tav tm="100000">
                                          <p:val>
                                            <p:strVal val="#ppt_y"/>
                                          </p:val>
                                        </p:tav>
                                      </p:tavLst>
                                    </p:anim>
                                    <p:animEffect transition="in" filter="wipe(down)">
                                      <p:cBhvr>
                                        <p:cTn id="56" dur="500"/>
                                        <p:tgtEl>
                                          <p:spTgt spid="129"/>
                                        </p:tgtEl>
                                      </p:cBhvr>
                                    </p:animEffect>
                                  </p:childTnLst>
                                </p:cTn>
                              </p:par>
                            </p:childTnLst>
                          </p:cTn>
                        </p:par>
                        <p:par>
                          <p:cTn id="57" fill="hold">
                            <p:stCondLst>
                              <p:cond delay="2500"/>
                            </p:stCondLst>
                            <p:childTnLst>
                              <p:par>
                                <p:cTn id="58" presetID="2" presetClass="entr" presetSubtype="8" fill="hold" nodeType="afterEffect">
                                  <p:stCondLst>
                                    <p:cond delay="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0-#ppt_w/2"/>
                                          </p:val>
                                        </p:tav>
                                        <p:tav tm="100000">
                                          <p:val>
                                            <p:strVal val="#ppt_x"/>
                                          </p:val>
                                        </p:tav>
                                      </p:tavLst>
                                    </p:anim>
                                    <p:anim calcmode="lin" valueType="num">
                                      <p:cBhvr additive="base">
                                        <p:cTn id="61" dur="500" fill="hold"/>
                                        <p:tgtEl>
                                          <p:spTgt spid="117"/>
                                        </p:tgtEl>
                                        <p:attrNameLst>
                                          <p:attrName>ppt_y</p:attrName>
                                        </p:attrNameLst>
                                      </p:cBhvr>
                                      <p:tavLst>
                                        <p:tav tm="0">
                                          <p:val>
                                            <p:strVal val="#ppt_y"/>
                                          </p:val>
                                        </p:tav>
                                        <p:tav tm="100000">
                                          <p:val>
                                            <p:strVal val="#ppt_y"/>
                                          </p:val>
                                        </p:tav>
                                      </p:tavLst>
                                    </p:anim>
                                  </p:childTnLst>
                                </p:cTn>
                              </p:par>
                              <p:par>
                                <p:cTn id="62" presetID="2" presetClass="entr" presetSubtype="8" fill="hold" nodeType="withEffect">
                                  <p:stCondLst>
                                    <p:cond delay="0"/>
                                  </p:stCondLst>
                                  <p:childTnLst>
                                    <p:set>
                                      <p:cBhvr>
                                        <p:cTn id="63" dur="1" fill="hold">
                                          <p:stCondLst>
                                            <p:cond delay="0"/>
                                          </p:stCondLst>
                                        </p:cTn>
                                        <p:tgtEl>
                                          <p:spTgt spid="116"/>
                                        </p:tgtEl>
                                        <p:attrNameLst>
                                          <p:attrName>style.visibility</p:attrName>
                                        </p:attrNameLst>
                                      </p:cBhvr>
                                      <p:to>
                                        <p:strVal val="visible"/>
                                      </p:to>
                                    </p:set>
                                    <p:anim calcmode="lin" valueType="num">
                                      <p:cBhvr additive="base">
                                        <p:cTn id="64" dur="500" fill="hold"/>
                                        <p:tgtEl>
                                          <p:spTgt spid="116"/>
                                        </p:tgtEl>
                                        <p:attrNameLst>
                                          <p:attrName>ppt_x</p:attrName>
                                        </p:attrNameLst>
                                      </p:cBhvr>
                                      <p:tavLst>
                                        <p:tav tm="0">
                                          <p:val>
                                            <p:strVal val="0-#ppt_w/2"/>
                                          </p:val>
                                        </p:tav>
                                        <p:tav tm="100000">
                                          <p:val>
                                            <p:strVal val="#ppt_x"/>
                                          </p:val>
                                        </p:tav>
                                      </p:tavLst>
                                    </p:anim>
                                    <p:anim calcmode="lin" valueType="num">
                                      <p:cBhvr additive="base">
                                        <p:cTn id="65" dur="500" fill="hold"/>
                                        <p:tgtEl>
                                          <p:spTgt spid="116"/>
                                        </p:tgtEl>
                                        <p:attrNameLst>
                                          <p:attrName>ppt_y</p:attrName>
                                        </p:attrNameLst>
                                      </p:cBhvr>
                                      <p:tavLst>
                                        <p:tav tm="0">
                                          <p:val>
                                            <p:strVal val="#ppt_y"/>
                                          </p:val>
                                        </p:tav>
                                        <p:tav tm="100000">
                                          <p:val>
                                            <p:strVal val="#ppt_y"/>
                                          </p:val>
                                        </p:tav>
                                      </p:tavLst>
                                    </p:anim>
                                  </p:childTnLst>
                                </p:cTn>
                              </p:par>
                            </p:childTnLst>
                          </p:cTn>
                        </p:par>
                        <p:par>
                          <p:cTn id="66" fill="hold">
                            <p:stCondLst>
                              <p:cond delay="3000"/>
                            </p:stCondLst>
                            <p:childTnLst>
                              <p:par>
                                <p:cTn id="67" presetID="2" presetClass="entr" presetSubtype="1" fill="hold" nodeType="afterEffect">
                                  <p:stCondLst>
                                    <p:cond delay="0"/>
                                  </p:stCondLst>
                                  <p:childTnLst>
                                    <p:set>
                                      <p:cBhvr>
                                        <p:cTn id="68" dur="1" fill="hold">
                                          <p:stCondLst>
                                            <p:cond delay="0"/>
                                          </p:stCondLst>
                                        </p:cTn>
                                        <p:tgtEl>
                                          <p:spTgt spid="108"/>
                                        </p:tgtEl>
                                        <p:attrNameLst>
                                          <p:attrName>style.visibility</p:attrName>
                                        </p:attrNameLst>
                                      </p:cBhvr>
                                      <p:to>
                                        <p:strVal val="visible"/>
                                      </p:to>
                                    </p:set>
                                    <p:anim calcmode="lin" valueType="num">
                                      <p:cBhvr additive="base">
                                        <p:cTn id="69" dur="500" fill="hold"/>
                                        <p:tgtEl>
                                          <p:spTgt spid="108"/>
                                        </p:tgtEl>
                                        <p:attrNameLst>
                                          <p:attrName>ppt_x</p:attrName>
                                        </p:attrNameLst>
                                      </p:cBhvr>
                                      <p:tavLst>
                                        <p:tav tm="0">
                                          <p:val>
                                            <p:strVal val="#ppt_x"/>
                                          </p:val>
                                        </p:tav>
                                        <p:tav tm="100000">
                                          <p:val>
                                            <p:strVal val="#ppt_x"/>
                                          </p:val>
                                        </p:tav>
                                      </p:tavLst>
                                    </p:anim>
                                    <p:anim calcmode="lin" valueType="num">
                                      <p:cBhvr additive="base">
                                        <p:cTn id="70" dur="500" fill="hold"/>
                                        <p:tgtEl>
                                          <p:spTgt spid="108"/>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110"/>
                                        </p:tgtEl>
                                        <p:attrNameLst>
                                          <p:attrName>style.visibility</p:attrName>
                                        </p:attrNameLst>
                                      </p:cBhvr>
                                      <p:to>
                                        <p:strVal val="visible"/>
                                      </p:to>
                                    </p:set>
                                    <p:anim calcmode="lin" valueType="num">
                                      <p:cBhvr additive="base">
                                        <p:cTn id="73" dur="500" fill="hold"/>
                                        <p:tgtEl>
                                          <p:spTgt spid="110"/>
                                        </p:tgtEl>
                                        <p:attrNameLst>
                                          <p:attrName>ppt_x</p:attrName>
                                        </p:attrNameLst>
                                      </p:cBhvr>
                                      <p:tavLst>
                                        <p:tav tm="0">
                                          <p:val>
                                            <p:strVal val="#ppt_x"/>
                                          </p:val>
                                        </p:tav>
                                        <p:tav tm="100000">
                                          <p:val>
                                            <p:strVal val="#ppt_x"/>
                                          </p:val>
                                        </p:tav>
                                      </p:tavLst>
                                    </p:anim>
                                    <p:anim calcmode="lin" valueType="num">
                                      <p:cBhvr additive="base">
                                        <p:cTn id="74" dur="500" fill="hold"/>
                                        <p:tgtEl>
                                          <p:spTgt spid="110"/>
                                        </p:tgtEl>
                                        <p:attrNameLst>
                                          <p:attrName>ppt_y</p:attrName>
                                        </p:attrNameLst>
                                      </p:cBhvr>
                                      <p:tavLst>
                                        <p:tav tm="0">
                                          <p:val>
                                            <p:strVal val="0-#ppt_h/2"/>
                                          </p:val>
                                        </p:tav>
                                        <p:tav tm="100000">
                                          <p:val>
                                            <p:strVal val="#ppt_y"/>
                                          </p:val>
                                        </p:tav>
                                      </p:tavLst>
                                    </p:anim>
                                  </p:childTnLst>
                                </p:cTn>
                              </p:par>
                              <p:par>
                                <p:cTn id="75" presetID="2" presetClass="entr" presetSubtype="1" fill="hold" nodeType="withEffect">
                                  <p:stCondLst>
                                    <p:cond delay="0"/>
                                  </p:stCondLst>
                                  <p:childTnLst>
                                    <p:set>
                                      <p:cBhvr>
                                        <p:cTn id="76" dur="1" fill="hold">
                                          <p:stCondLst>
                                            <p:cond delay="0"/>
                                          </p:stCondLst>
                                        </p:cTn>
                                        <p:tgtEl>
                                          <p:spTgt spid="112"/>
                                        </p:tgtEl>
                                        <p:attrNameLst>
                                          <p:attrName>style.visibility</p:attrName>
                                        </p:attrNameLst>
                                      </p:cBhvr>
                                      <p:to>
                                        <p:strVal val="visible"/>
                                      </p:to>
                                    </p:set>
                                    <p:anim calcmode="lin" valueType="num">
                                      <p:cBhvr additive="base">
                                        <p:cTn id="77" dur="500" fill="hold"/>
                                        <p:tgtEl>
                                          <p:spTgt spid="112"/>
                                        </p:tgtEl>
                                        <p:attrNameLst>
                                          <p:attrName>ppt_x</p:attrName>
                                        </p:attrNameLst>
                                      </p:cBhvr>
                                      <p:tavLst>
                                        <p:tav tm="0">
                                          <p:val>
                                            <p:strVal val="#ppt_x"/>
                                          </p:val>
                                        </p:tav>
                                        <p:tav tm="100000">
                                          <p:val>
                                            <p:strVal val="#ppt_x"/>
                                          </p:val>
                                        </p:tav>
                                      </p:tavLst>
                                    </p:anim>
                                    <p:anim calcmode="lin" valueType="num">
                                      <p:cBhvr additive="base">
                                        <p:cTn id="78" dur="500" fill="hold"/>
                                        <p:tgtEl>
                                          <p:spTgt spid="112"/>
                                        </p:tgtEl>
                                        <p:attrNameLst>
                                          <p:attrName>ppt_y</p:attrName>
                                        </p:attrNameLst>
                                      </p:cBhvr>
                                      <p:tavLst>
                                        <p:tav tm="0">
                                          <p:val>
                                            <p:strVal val="0-#ppt_h/2"/>
                                          </p:val>
                                        </p:tav>
                                        <p:tav tm="100000">
                                          <p:val>
                                            <p:strVal val="#ppt_y"/>
                                          </p:val>
                                        </p:tav>
                                      </p:tavLst>
                                    </p:anim>
                                  </p:childTnLst>
                                </p:cTn>
                              </p:par>
                              <p:par>
                                <p:cTn id="79" presetID="2" presetClass="entr" presetSubtype="1" fill="hold" nodeType="withEffect">
                                  <p:stCondLst>
                                    <p:cond delay="0"/>
                                  </p:stCondLst>
                                  <p:childTnLst>
                                    <p:set>
                                      <p:cBhvr>
                                        <p:cTn id="80" dur="1" fill="hold">
                                          <p:stCondLst>
                                            <p:cond delay="0"/>
                                          </p:stCondLst>
                                        </p:cTn>
                                        <p:tgtEl>
                                          <p:spTgt spid="114"/>
                                        </p:tgtEl>
                                        <p:attrNameLst>
                                          <p:attrName>style.visibility</p:attrName>
                                        </p:attrNameLst>
                                      </p:cBhvr>
                                      <p:to>
                                        <p:strVal val="visible"/>
                                      </p:to>
                                    </p:set>
                                    <p:anim calcmode="lin" valueType="num">
                                      <p:cBhvr additive="base">
                                        <p:cTn id="81" dur="500" fill="hold"/>
                                        <p:tgtEl>
                                          <p:spTgt spid="114"/>
                                        </p:tgtEl>
                                        <p:attrNameLst>
                                          <p:attrName>ppt_x</p:attrName>
                                        </p:attrNameLst>
                                      </p:cBhvr>
                                      <p:tavLst>
                                        <p:tav tm="0">
                                          <p:val>
                                            <p:strVal val="#ppt_x"/>
                                          </p:val>
                                        </p:tav>
                                        <p:tav tm="100000">
                                          <p:val>
                                            <p:strVal val="#ppt_x"/>
                                          </p:val>
                                        </p:tav>
                                      </p:tavLst>
                                    </p:anim>
                                    <p:anim calcmode="lin" valueType="num">
                                      <p:cBhvr additive="base">
                                        <p:cTn id="82" dur="500" fill="hold"/>
                                        <p:tgtEl>
                                          <p:spTgt spid="114"/>
                                        </p:tgtEl>
                                        <p:attrNameLst>
                                          <p:attrName>ppt_y</p:attrName>
                                        </p:attrNameLst>
                                      </p:cBhvr>
                                      <p:tavLst>
                                        <p:tav tm="0">
                                          <p:val>
                                            <p:strVal val="0-#ppt_h/2"/>
                                          </p:val>
                                        </p:tav>
                                        <p:tav tm="100000">
                                          <p:val>
                                            <p:strVal val="#ppt_y"/>
                                          </p:val>
                                        </p:tav>
                                      </p:tavLst>
                                    </p:anim>
                                  </p:childTnLst>
                                </p:cTn>
                              </p:par>
                              <p:par>
                                <p:cTn id="83" presetID="2" presetClass="entr" presetSubtype="1" fill="hold" nodeType="withEffect">
                                  <p:stCondLst>
                                    <p:cond delay="0"/>
                                  </p:stCondLst>
                                  <p:childTnLst>
                                    <p:set>
                                      <p:cBhvr>
                                        <p:cTn id="84" dur="1" fill="hold">
                                          <p:stCondLst>
                                            <p:cond delay="0"/>
                                          </p:stCondLst>
                                        </p:cTn>
                                        <p:tgtEl>
                                          <p:spTgt spid="106"/>
                                        </p:tgtEl>
                                        <p:attrNameLst>
                                          <p:attrName>style.visibility</p:attrName>
                                        </p:attrNameLst>
                                      </p:cBhvr>
                                      <p:to>
                                        <p:strVal val="visible"/>
                                      </p:to>
                                    </p:set>
                                    <p:anim calcmode="lin" valueType="num">
                                      <p:cBhvr additive="base">
                                        <p:cTn id="85" dur="500" fill="hold"/>
                                        <p:tgtEl>
                                          <p:spTgt spid="106"/>
                                        </p:tgtEl>
                                        <p:attrNameLst>
                                          <p:attrName>ppt_x</p:attrName>
                                        </p:attrNameLst>
                                      </p:cBhvr>
                                      <p:tavLst>
                                        <p:tav tm="0">
                                          <p:val>
                                            <p:strVal val="#ppt_x"/>
                                          </p:val>
                                        </p:tav>
                                        <p:tav tm="100000">
                                          <p:val>
                                            <p:strVal val="#ppt_x"/>
                                          </p:val>
                                        </p:tav>
                                      </p:tavLst>
                                    </p:anim>
                                    <p:anim calcmode="lin" valueType="num">
                                      <p:cBhvr additive="base">
                                        <p:cTn id="86" dur="500" fill="hold"/>
                                        <p:tgtEl>
                                          <p:spTgt spid="106"/>
                                        </p:tgtEl>
                                        <p:attrNameLst>
                                          <p:attrName>ppt_y</p:attrName>
                                        </p:attrNameLst>
                                      </p:cBhvr>
                                      <p:tavLst>
                                        <p:tav tm="0">
                                          <p:val>
                                            <p:strVal val="0-#ppt_h/2"/>
                                          </p:val>
                                        </p:tav>
                                        <p:tav tm="100000">
                                          <p:val>
                                            <p:strVal val="#ppt_y"/>
                                          </p:val>
                                        </p:tav>
                                      </p:tavLst>
                                    </p:anim>
                                  </p:childTnLst>
                                </p:cTn>
                              </p:par>
                            </p:childTnLst>
                          </p:cTn>
                        </p:par>
                        <p:par>
                          <p:cTn id="87" fill="hold">
                            <p:stCondLst>
                              <p:cond delay="3500"/>
                            </p:stCondLst>
                            <p:childTnLst>
                              <p:par>
                                <p:cTn id="88" presetID="2" presetClass="entr" presetSubtype="2" fill="hold" nodeType="afterEffect">
                                  <p:stCondLst>
                                    <p:cond delay="0"/>
                                  </p:stCondLst>
                                  <p:childTnLst>
                                    <p:set>
                                      <p:cBhvr>
                                        <p:cTn id="89" dur="1" fill="hold">
                                          <p:stCondLst>
                                            <p:cond delay="0"/>
                                          </p:stCondLst>
                                        </p:cTn>
                                        <p:tgtEl>
                                          <p:spTgt spid="47"/>
                                        </p:tgtEl>
                                        <p:attrNameLst>
                                          <p:attrName>style.visibility</p:attrName>
                                        </p:attrNameLst>
                                      </p:cBhvr>
                                      <p:to>
                                        <p:strVal val="visible"/>
                                      </p:to>
                                    </p:set>
                                    <p:anim calcmode="lin" valueType="num">
                                      <p:cBhvr additive="base">
                                        <p:cTn id="90" dur="500" fill="hold"/>
                                        <p:tgtEl>
                                          <p:spTgt spid="47"/>
                                        </p:tgtEl>
                                        <p:attrNameLst>
                                          <p:attrName>ppt_x</p:attrName>
                                        </p:attrNameLst>
                                      </p:cBhvr>
                                      <p:tavLst>
                                        <p:tav tm="0">
                                          <p:val>
                                            <p:strVal val="1+#ppt_w/2"/>
                                          </p:val>
                                        </p:tav>
                                        <p:tav tm="100000">
                                          <p:val>
                                            <p:strVal val="#ppt_x"/>
                                          </p:val>
                                        </p:tav>
                                      </p:tavLst>
                                    </p:anim>
                                    <p:anim calcmode="lin" valueType="num">
                                      <p:cBhvr additive="base">
                                        <p:cTn id="91" dur="500" fill="hold"/>
                                        <p:tgtEl>
                                          <p:spTgt spid="47"/>
                                        </p:tgtEl>
                                        <p:attrNameLst>
                                          <p:attrName>ppt_y</p:attrName>
                                        </p:attrNameLst>
                                      </p:cBhvr>
                                      <p:tavLst>
                                        <p:tav tm="0">
                                          <p:val>
                                            <p:strVal val="#ppt_y"/>
                                          </p:val>
                                        </p:tav>
                                        <p:tav tm="100000">
                                          <p:val>
                                            <p:strVal val="#ppt_y"/>
                                          </p:val>
                                        </p:tav>
                                      </p:tavLst>
                                    </p:anim>
                                  </p:childTnLst>
                                </p:cTn>
                              </p:par>
                            </p:childTnLst>
                          </p:cTn>
                        </p:par>
                        <p:par>
                          <p:cTn id="92" fill="hold">
                            <p:stCondLst>
                              <p:cond delay="4000"/>
                            </p:stCondLst>
                            <p:childTnLst>
                              <p:par>
                                <p:cTn id="93" presetID="10" presetClass="entr" presetSubtype="0" fill="hold" nodeType="afterEffect">
                                  <p:stCondLst>
                                    <p:cond delay="0"/>
                                  </p:stCondLst>
                                  <p:childTnLst>
                                    <p:set>
                                      <p:cBhvr>
                                        <p:cTn id="94" dur="1" fill="hold">
                                          <p:stCondLst>
                                            <p:cond delay="0"/>
                                          </p:stCondLst>
                                        </p:cTn>
                                        <p:tgtEl>
                                          <p:spTgt spid="70"/>
                                        </p:tgtEl>
                                        <p:attrNameLst>
                                          <p:attrName>style.visibility</p:attrName>
                                        </p:attrNameLst>
                                      </p:cBhvr>
                                      <p:to>
                                        <p:strVal val="visible"/>
                                      </p:to>
                                    </p:set>
                                    <p:animEffect transition="in" filter="fade">
                                      <p:cBhvr>
                                        <p:cTn id="95" dur="500"/>
                                        <p:tgtEl>
                                          <p:spTgt spid="7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5E42B4-95F2-487C-8CBB-923EDDF3D95D}"/>
              </a:ext>
            </a:extLst>
          </p:cNvPr>
          <p:cNvSpPr/>
          <p:nvPr/>
        </p:nvSpPr>
        <p:spPr>
          <a:xfrm>
            <a:off x="4540260" y="-171"/>
            <a:ext cx="3114648" cy="6856782"/>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pic>
        <p:nvPicPr>
          <p:cNvPr id="12" name="Graphic 11">
            <a:extLst>
              <a:ext uri="{FF2B5EF4-FFF2-40B4-BE49-F238E27FC236}">
                <a16:creationId xmlns:a16="http://schemas.microsoft.com/office/drawing/2014/main" id="{A4396D7D-F0A3-4602-B866-E6B9554F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0727" y="-1143782"/>
            <a:ext cx="803222" cy="650049"/>
          </a:xfrm>
          <a:prstGeom prst="rect">
            <a:avLst/>
          </a:prstGeom>
        </p:spPr>
      </p:pic>
      <p:grpSp>
        <p:nvGrpSpPr>
          <p:cNvPr id="31" name="Group 30">
            <a:extLst>
              <a:ext uri="{FF2B5EF4-FFF2-40B4-BE49-F238E27FC236}">
                <a16:creationId xmlns:a16="http://schemas.microsoft.com/office/drawing/2014/main" id="{AF7A2732-7C1F-4098-9C63-9872E1AA2247}"/>
              </a:ext>
            </a:extLst>
          </p:cNvPr>
          <p:cNvGrpSpPr/>
          <p:nvPr/>
        </p:nvGrpSpPr>
        <p:grpSpPr>
          <a:xfrm>
            <a:off x="5684704" y="2121708"/>
            <a:ext cx="222216" cy="319523"/>
            <a:chOff x="9144748" y="2549498"/>
            <a:chExt cx="222216" cy="319523"/>
          </a:xfrm>
        </p:grpSpPr>
        <p:sp>
          <p:nvSpPr>
            <p:cNvPr id="32" name="Freeform: Shape 31">
              <a:extLst>
                <a:ext uri="{FF2B5EF4-FFF2-40B4-BE49-F238E27FC236}">
                  <a16:creationId xmlns:a16="http://schemas.microsoft.com/office/drawing/2014/main" id="{528B63AF-ADB8-44CD-89D6-233BD324D94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309DDDA-6C5C-45A1-B9ED-A0914125F5E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338279DF-C251-4F9F-BEF1-D583D6FDBDFB}"/>
              </a:ext>
            </a:extLst>
          </p:cNvPr>
          <p:cNvGrpSpPr/>
          <p:nvPr/>
        </p:nvGrpSpPr>
        <p:grpSpPr>
          <a:xfrm>
            <a:off x="6096000" y="2657931"/>
            <a:ext cx="222216" cy="319523"/>
            <a:chOff x="9144748" y="2549498"/>
            <a:chExt cx="222216" cy="319523"/>
          </a:xfrm>
        </p:grpSpPr>
        <p:sp>
          <p:nvSpPr>
            <p:cNvPr id="35" name="Freeform: Shape 34">
              <a:extLst>
                <a:ext uri="{FF2B5EF4-FFF2-40B4-BE49-F238E27FC236}">
                  <a16:creationId xmlns:a16="http://schemas.microsoft.com/office/drawing/2014/main" id="{AE9586AD-7B74-4944-985F-0E87829A129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625A909-4893-4563-A78F-49D0FC86363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ACFA33E6-EA1B-476A-A313-0D420C5FA961}"/>
              </a:ext>
            </a:extLst>
          </p:cNvPr>
          <p:cNvGrpSpPr/>
          <p:nvPr/>
        </p:nvGrpSpPr>
        <p:grpSpPr>
          <a:xfrm>
            <a:off x="5108770" y="2817692"/>
            <a:ext cx="222216" cy="319523"/>
            <a:chOff x="9144748" y="2549498"/>
            <a:chExt cx="222216" cy="319523"/>
          </a:xfrm>
        </p:grpSpPr>
        <p:sp>
          <p:nvSpPr>
            <p:cNvPr id="38" name="Freeform: Shape 37">
              <a:extLst>
                <a:ext uri="{FF2B5EF4-FFF2-40B4-BE49-F238E27FC236}">
                  <a16:creationId xmlns:a16="http://schemas.microsoft.com/office/drawing/2014/main" id="{4A2D6995-6039-4A89-9BFF-08FCE8E192D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4694DDB-8B89-478B-88E1-E819DD77A05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ADB1C735-190F-43D6-B7EC-EEF0AE74E4BF}"/>
              </a:ext>
            </a:extLst>
          </p:cNvPr>
          <p:cNvGrpSpPr/>
          <p:nvPr/>
        </p:nvGrpSpPr>
        <p:grpSpPr>
          <a:xfrm>
            <a:off x="5520066" y="3353915"/>
            <a:ext cx="222216" cy="319523"/>
            <a:chOff x="9144748" y="2549498"/>
            <a:chExt cx="222216" cy="319523"/>
          </a:xfrm>
        </p:grpSpPr>
        <p:sp>
          <p:nvSpPr>
            <p:cNvPr id="41" name="Freeform: Shape 40">
              <a:extLst>
                <a:ext uri="{FF2B5EF4-FFF2-40B4-BE49-F238E27FC236}">
                  <a16:creationId xmlns:a16="http://schemas.microsoft.com/office/drawing/2014/main" id="{BCE20033-57A9-4C8C-A62B-8C646B1DC68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6FC1746-674F-47D9-9480-18929012F56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3" name="Group 42">
            <a:extLst>
              <a:ext uri="{FF2B5EF4-FFF2-40B4-BE49-F238E27FC236}">
                <a16:creationId xmlns:a16="http://schemas.microsoft.com/office/drawing/2014/main" id="{D284FC2D-1274-4904-81C1-C49CD0A6DA1A}"/>
              </a:ext>
            </a:extLst>
          </p:cNvPr>
          <p:cNvGrpSpPr/>
          <p:nvPr/>
        </p:nvGrpSpPr>
        <p:grpSpPr>
          <a:xfrm>
            <a:off x="6427461" y="3981405"/>
            <a:ext cx="222216" cy="319523"/>
            <a:chOff x="9144748" y="2549498"/>
            <a:chExt cx="222216" cy="319523"/>
          </a:xfrm>
        </p:grpSpPr>
        <p:sp>
          <p:nvSpPr>
            <p:cNvPr id="44" name="Freeform: Shape 43">
              <a:extLst>
                <a:ext uri="{FF2B5EF4-FFF2-40B4-BE49-F238E27FC236}">
                  <a16:creationId xmlns:a16="http://schemas.microsoft.com/office/drawing/2014/main" id="{6658A4CC-4305-4544-BA99-C59CD0FFA1A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53E8751-34C9-4A6B-8A79-E53565F2F44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4500E8F0-34D6-4474-AE22-0C197AEAD1E0}"/>
              </a:ext>
            </a:extLst>
          </p:cNvPr>
          <p:cNvGrpSpPr/>
          <p:nvPr/>
        </p:nvGrpSpPr>
        <p:grpSpPr>
          <a:xfrm>
            <a:off x="6838757" y="4517628"/>
            <a:ext cx="222216" cy="319523"/>
            <a:chOff x="9144748" y="2549498"/>
            <a:chExt cx="222216" cy="319523"/>
          </a:xfrm>
        </p:grpSpPr>
        <p:sp>
          <p:nvSpPr>
            <p:cNvPr id="47" name="Freeform: Shape 46">
              <a:extLst>
                <a:ext uri="{FF2B5EF4-FFF2-40B4-BE49-F238E27FC236}">
                  <a16:creationId xmlns:a16="http://schemas.microsoft.com/office/drawing/2014/main" id="{FACB1FC0-3F58-489F-929C-14C3CD8D35C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BC38212-4CC0-4B3A-A107-E2D4AF1915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E3505081-F122-4662-9338-49869FA9584E}"/>
              </a:ext>
            </a:extLst>
          </p:cNvPr>
          <p:cNvGrpSpPr/>
          <p:nvPr/>
        </p:nvGrpSpPr>
        <p:grpSpPr>
          <a:xfrm>
            <a:off x="5851527" y="4677389"/>
            <a:ext cx="222216" cy="319523"/>
            <a:chOff x="9144748" y="2549498"/>
            <a:chExt cx="222216" cy="319523"/>
          </a:xfrm>
        </p:grpSpPr>
        <p:sp>
          <p:nvSpPr>
            <p:cNvPr id="50" name="Freeform: Shape 49">
              <a:extLst>
                <a:ext uri="{FF2B5EF4-FFF2-40B4-BE49-F238E27FC236}">
                  <a16:creationId xmlns:a16="http://schemas.microsoft.com/office/drawing/2014/main" id="{94323900-682C-41D9-ACD0-F869425A7E6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351261A-97DD-4B79-A3A4-74CDC5150FF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C7214724-4436-47D2-A1E8-3883EB3E637E}"/>
              </a:ext>
            </a:extLst>
          </p:cNvPr>
          <p:cNvGrpSpPr/>
          <p:nvPr/>
        </p:nvGrpSpPr>
        <p:grpSpPr>
          <a:xfrm>
            <a:off x="6262823" y="5213612"/>
            <a:ext cx="222216" cy="319523"/>
            <a:chOff x="9144748" y="2549498"/>
            <a:chExt cx="222216" cy="319523"/>
          </a:xfrm>
        </p:grpSpPr>
        <p:sp>
          <p:nvSpPr>
            <p:cNvPr id="53" name="Freeform: Shape 52">
              <a:extLst>
                <a:ext uri="{FF2B5EF4-FFF2-40B4-BE49-F238E27FC236}">
                  <a16:creationId xmlns:a16="http://schemas.microsoft.com/office/drawing/2014/main" id="{19B784BC-6070-41E4-A87D-02C8F659198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68BE705-A0FB-4A9C-9C82-979A961ACAA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882D17C5-8716-4A73-A9C6-08E9E3362ED7}"/>
              </a:ext>
            </a:extLst>
          </p:cNvPr>
          <p:cNvGrpSpPr/>
          <p:nvPr/>
        </p:nvGrpSpPr>
        <p:grpSpPr>
          <a:xfrm>
            <a:off x="5456946" y="490331"/>
            <a:ext cx="222216" cy="319523"/>
            <a:chOff x="9144748" y="2549498"/>
            <a:chExt cx="222216" cy="319523"/>
          </a:xfrm>
        </p:grpSpPr>
        <p:sp>
          <p:nvSpPr>
            <p:cNvPr id="56" name="Freeform: Shape 55">
              <a:extLst>
                <a:ext uri="{FF2B5EF4-FFF2-40B4-BE49-F238E27FC236}">
                  <a16:creationId xmlns:a16="http://schemas.microsoft.com/office/drawing/2014/main" id="{3E6E4C7F-60E3-4431-9FC2-8C2A580F228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51323C2-A3CC-4D48-897F-57961413D9A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8" name="Group 57">
            <a:extLst>
              <a:ext uri="{FF2B5EF4-FFF2-40B4-BE49-F238E27FC236}">
                <a16:creationId xmlns:a16="http://schemas.microsoft.com/office/drawing/2014/main" id="{A5E5E7DC-8F32-4FDB-B4A8-67EFE859131C}"/>
              </a:ext>
            </a:extLst>
          </p:cNvPr>
          <p:cNvGrpSpPr/>
          <p:nvPr/>
        </p:nvGrpSpPr>
        <p:grpSpPr>
          <a:xfrm>
            <a:off x="5868242" y="1026554"/>
            <a:ext cx="222216" cy="319523"/>
            <a:chOff x="9144748" y="2549498"/>
            <a:chExt cx="222216" cy="319523"/>
          </a:xfrm>
        </p:grpSpPr>
        <p:sp>
          <p:nvSpPr>
            <p:cNvPr id="59" name="Freeform: Shape 58">
              <a:extLst>
                <a:ext uri="{FF2B5EF4-FFF2-40B4-BE49-F238E27FC236}">
                  <a16:creationId xmlns:a16="http://schemas.microsoft.com/office/drawing/2014/main" id="{622C1D26-1A01-4C92-AAAD-8664894C517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59FED53-9321-4E8C-BA5F-9A08D145281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72417152-2A57-4B17-8A77-6E456C0D2B51}"/>
              </a:ext>
            </a:extLst>
          </p:cNvPr>
          <p:cNvGrpSpPr/>
          <p:nvPr/>
        </p:nvGrpSpPr>
        <p:grpSpPr>
          <a:xfrm>
            <a:off x="4881012" y="1186315"/>
            <a:ext cx="222216" cy="319523"/>
            <a:chOff x="9144748" y="2549498"/>
            <a:chExt cx="222216" cy="319523"/>
          </a:xfrm>
        </p:grpSpPr>
        <p:sp>
          <p:nvSpPr>
            <p:cNvPr id="62" name="Freeform: Shape 61">
              <a:extLst>
                <a:ext uri="{FF2B5EF4-FFF2-40B4-BE49-F238E27FC236}">
                  <a16:creationId xmlns:a16="http://schemas.microsoft.com/office/drawing/2014/main" id="{655CDD9A-74D2-4E30-8525-78C9916004D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364BF2A-E03C-4147-9316-4570B02DC5D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4" name="Group 63">
            <a:extLst>
              <a:ext uri="{FF2B5EF4-FFF2-40B4-BE49-F238E27FC236}">
                <a16:creationId xmlns:a16="http://schemas.microsoft.com/office/drawing/2014/main" id="{FAAE8222-58AA-4427-817A-950310CEA2B0}"/>
              </a:ext>
            </a:extLst>
          </p:cNvPr>
          <p:cNvGrpSpPr/>
          <p:nvPr/>
        </p:nvGrpSpPr>
        <p:grpSpPr>
          <a:xfrm>
            <a:off x="5292308" y="1722538"/>
            <a:ext cx="222216" cy="319523"/>
            <a:chOff x="9144748" y="2549498"/>
            <a:chExt cx="222216" cy="319523"/>
          </a:xfrm>
        </p:grpSpPr>
        <p:sp>
          <p:nvSpPr>
            <p:cNvPr id="65" name="Freeform: Shape 64">
              <a:extLst>
                <a:ext uri="{FF2B5EF4-FFF2-40B4-BE49-F238E27FC236}">
                  <a16:creationId xmlns:a16="http://schemas.microsoft.com/office/drawing/2014/main" id="{062EEE97-B143-48A4-BC6E-C9DEF773DAF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C74592-B07B-49AD-8A14-A0C02B03B24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1CDB66E4-622A-43BF-A194-5D7F2EC5B028}"/>
              </a:ext>
            </a:extLst>
          </p:cNvPr>
          <p:cNvGrpSpPr/>
          <p:nvPr/>
        </p:nvGrpSpPr>
        <p:grpSpPr>
          <a:xfrm>
            <a:off x="6199703" y="2350028"/>
            <a:ext cx="222216" cy="319523"/>
            <a:chOff x="9144748" y="2549498"/>
            <a:chExt cx="222216" cy="319523"/>
          </a:xfrm>
        </p:grpSpPr>
        <p:sp>
          <p:nvSpPr>
            <p:cNvPr id="68" name="Freeform: Shape 67">
              <a:extLst>
                <a:ext uri="{FF2B5EF4-FFF2-40B4-BE49-F238E27FC236}">
                  <a16:creationId xmlns:a16="http://schemas.microsoft.com/office/drawing/2014/main" id="{B924FF5E-7C51-4A62-A3C9-D069EA60B21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6C07FC-CCD4-4F0A-97EA-984832442AB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0" name="Group 69">
            <a:extLst>
              <a:ext uri="{FF2B5EF4-FFF2-40B4-BE49-F238E27FC236}">
                <a16:creationId xmlns:a16="http://schemas.microsoft.com/office/drawing/2014/main" id="{ACF96736-6E50-4866-B1BF-9F5BC2AE5EA7}"/>
              </a:ext>
            </a:extLst>
          </p:cNvPr>
          <p:cNvGrpSpPr/>
          <p:nvPr/>
        </p:nvGrpSpPr>
        <p:grpSpPr>
          <a:xfrm>
            <a:off x="6610999" y="2886251"/>
            <a:ext cx="222216" cy="319523"/>
            <a:chOff x="9144748" y="2549498"/>
            <a:chExt cx="222216" cy="319523"/>
          </a:xfrm>
        </p:grpSpPr>
        <p:sp>
          <p:nvSpPr>
            <p:cNvPr id="71" name="Freeform: Shape 70">
              <a:extLst>
                <a:ext uri="{FF2B5EF4-FFF2-40B4-BE49-F238E27FC236}">
                  <a16:creationId xmlns:a16="http://schemas.microsoft.com/office/drawing/2014/main" id="{85C39DAF-904F-4097-8B51-94EF7529722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00DB320-015A-4CC0-9DA2-E7726CFB168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3" name="Group 72">
            <a:extLst>
              <a:ext uri="{FF2B5EF4-FFF2-40B4-BE49-F238E27FC236}">
                <a16:creationId xmlns:a16="http://schemas.microsoft.com/office/drawing/2014/main" id="{755F87D4-6420-4FEA-8003-BAEA05490226}"/>
              </a:ext>
            </a:extLst>
          </p:cNvPr>
          <p:cNvGrpSpPr/>
          <p:nvPr/>
        </p:nvGrpSpPr>
        <p:grpSpPr>
          <a:xfrm>
            <a:off x="5623769" y="3046012"/>
            <a:ext cx="222216" cy="319523"/>
            <a:chOff x="9144748" y="2549498"/>
            <a:chExt cx="222216" cy="319523"/>
          </a:xfrm>
        </p:grpSpPr>
        <p:sp>
          <p:nvSpPr>
            <p:cNvPr id="74" name="Freeform: Shape 73">
              <a:extLst>
                <a:ext uri="{FF2B5EF4-FFF2-40B4-BE49-F238E27FC236}">
                  <a16:creationId xmlns:a16="http://schemas.microsoft.com/office/drawing/2014/main" id="{2646DF33-85D7-4445-B41E-92BBB61844C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0CA401A-1E6E-4CD6-8655-0555BBEB696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6D6DA381-7A00-49A4-A8B0-9FC525351DD4}"/>
              </a:ext>
            </a:extLst>
          </p:cNvPr>
          <p:cNvGrpSpPr/>
          <p:nvPr/>
        </p:nvGrpSpPr>
        <p:grpSpPr>
          <a:xfrm>
            <a:off x="6035065" y="3582235"/>
            <a:ext cx="222216" cy="319523"/>
            <a:chOff x="9144748" y="2549498"/>
            <a:chExt cx="222216" cy="319523"/>
          </a:xfrm>
        </p:grpSpPr>
        <p:sp>
          <p:nvSpPr>
            <p:cNvPr id="77" name="Freeform: Shape 76">
              <a:extLst>
                <a:ext uri="{FF2B5EF4-FFF2-40B4-BE49-F238E27FC236}">
                  <a16:creationId xmlns:a16="http://schemas.microsoft.com/office/drawing/2014/main" id="{930157A5-C153-47BD-A470-ED93997BCB0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1F589B9-F413-41C5-821F-AEBBF0648B4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9" name="Group 78">
            <a:extLst>
              <a:ext uri="{FF2B5EF4-FFF2-40B4-BE49-F238E27FC236}">
                <a16:creationId xmlns:a16="http://schemas.microsoft.com/office/drawing/2014/main" id="{6FCA57F2-2A36-4655-BF96-7CEF4DA3AA9D}"/>
              </a:ext>
            </a:extLst>
          </p:cNvPr>
          <p:cNvGrpSpPr/>
          <p:nvPr/>
        </p:nvGrpSpPr>
        <p:grpSpPr>
          <a:xfrm>
            <a:off x="6358799" y="5428937"/>
            <a:ext cx="222216" cy="319523"/>
            <a:chOff x="9144748" y="2549498"/>
            <a:chExt cx="222216" cy="319523"/>
          </a:xfrm>
        </p:grpSpPr>
        <p:sp>
          <p:nvSpPr>
            <p:cNvPr id="80" name="Freeform: Shape 79">
              <a:extLst>
                <a:ext uri="{FF2B5EF4-FFF2-40B4-BE49-F238E27FC236}">
                  <a16:creationId xmlns:a16="http://schemas.microsoft.com/office/drawing/2014/main" id="{82F5D78E-FB9C-4714-AB51-D7838DBBA9A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5A702224-23CD-4F10-B94D-92E2BE7DE79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5" name="Group 84">
            <a:extLst>
              <a:ext uri="{FF2B5EF4-FFF2-40B4-BE49-F238E27FC236}">
                <a16:creationId xmlns:a16="http://schemas.microsoft.com/office/drawing/2014/main" id="{6844DF40-DF3E-40A6-B571-32AC7359AEA7}"/>
              </a:ext>
            </a:extLst>
          </p:cNvPr>
          <p:cNvGrpSpPr/>
          <p:nvPr/>
        </p:nvGrpSpPr>
        <p:grpSpPr>
          <a:xfrm>
            <a:off x="5782865" y="6124921"/>
            <a:ext cx="222216" cy="319523"/>
            <a:chOff x="9144748" y="2549498"/>
            <a:chExt cx="222216" cy="319523"/>
          </a:xfrm>
        </p:grpSpPr>
        <p:sp>
          <p:nvSpPr>
            <p:cNvPr id="86" name="Freeform: Shape 85">
              <a:extLst>
                <a:ext uri="{FF2B5EF4-FFF2-40B4-BE49-F238E27FC236}">
                  <a16:creationId xmlns:a16="http://schemas.microsoft.com/office/drawing/2014/main" id="{F8773A65-16D8-481C-98FA-7EFA6EFAB07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F4DDDDA-058E-476A-9D22-99CD741AE64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8" name="Group 87">
            <a:extLst>
              <a:ext uri="{FF2B5EF4-FFF2-40B4-BE49-F238E27FC236}">
                <a16:creationId xmlns:a16="http://schemas.microsoft.com/office/drawing/2014/main" id="{EB28826F-4FE2-4177-BDFB-0CF28E0E08D7}"/>
              </a:ext>
            </a:extLst>
          </p:cNvPr>
          <p:cNvGrpSpPr/>
          <p:nvPr/>
        </p:nvGrpSpPr>
        <p:grpSpPr>
          <a:xfrm>
            <a:off x="5966403" y="5029767"/>
            <a:ext cx="222216" cy="319523"/>
            <a:chOff x="9144748" y="2549498"/>
            <a:chExt cx="222216" cy="319523"/>
          </a:xfrm>
        </p:grpSpPr>
        <p:sp>
          <p:nvSpPr>
            <p:cNvPr id="89" name="Freeform: Shape 88">
              <a:extLst>
                <a:ext uri="{FF2B5EF4-FFF2-40B4-BE49-F238E27FC236}">
                  <a16:creationId xmlns:a16="http://schemas.microsoft.com/office/drawing/2014/main" id="{DB54710A-DAF1-4332-85F5-6CF266510CA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F5F403F-1EF1-4727-AD41-A3C5A7D5C77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1" name="Group 90">
            <a:extLst>
              <a:ext uri="{FF2B5EF4-FFF2-40B4-BE49-F238E27FC236}">
                <a16:creationId xmlns:a16="http://schemas.microsoft.com/office/drawing/2014/main" id="{DA327B5B-67D6-45D7-A13B-99FD9E86C72D}"/>
              </a:ext>
            </a:extLst>
          </p:cNvPr>
          <p:cNvGrpSpPr/>
          <p:nvPr/>
        </p:nvGrpSpPr>
        <p:grpSpPr>
          <a:xfrm>
            <a:off x="6873798" y="5657257"/>
            <a:ext cx="222216" cy="319523"/>
            <a:chOff x="9144748" y="2549498"/>
            <a:chExt cx="222216" cy="319523"/>
          </a:xfrm>
        </p:grpSpPr>
        <p:sp>
          <p:nvSpPr>
            <p:cNvPr id="92" name="Freeform: Shape 91">
              <a:extLst>
                <a:ext uri="{FF2B5EF4-FFF2-40B4-BE49-F238E27FC236}">
                  <a16:creationId xmlns:a16="http://schemas.microsoft.com/office/drawing/2014/main" id="{8E59B4D6-14AE-440F-8DE0-1C635F3B89B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11ADDCB-5373-46DD-BA06-2A09773C517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4" name="Group 93">
            <a:extLst>
              <a:ext uri="{FF2B5EF4-FFF2-40B4-BE49-F238E27FC236}">
                <a16:creationId xmlns:a16="http://schemas.microsoft.com/office/drawing/2014/main" id="{57CECA32-5280-465D-846F-8584E4E7D593}"/>
              </a:ext>
            </a:extLst>
          </p:cNvPr>
          <p:cNvGrpSpPr/>
          <p:nvPr/>
        </p:nvGrpSpPr>
        <p:grpSpPr>
          <a:xfrm>
            <a:off x="6297864" y="6353241"/>
            <a:ext cx="222216" cy="319523"/>
            <a:chOff x="9144748" y="2549498"/>
            <a:chExt cx="222216" cy="319523"/>
          </a:xfrm>
        </p:grpSpPr>
        <p:sp>
          <p:nvSpPr>
            <p:cNvPr id="95" name="Freeform: Shape 94">
              <a:extLst>
                <a:ext uri="{FF2B5EF4-FFF2-40B4-BE49-F238E27FC236}">
                  <a16:creationId xmlns:a16="http://schemas.microsoft.com/office/drawing/2014/main" id="{57173113-5975-46EC-9676-4023E321F9B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CD50C21-52C3-4B8C-84D5-4AE494590F3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BCF7F817-F1BF-408E-B553-F8A9796364C6}"/>
              </a:ext>
            </a:extLst>
          </p:cNvPr>
          <p:cNvGrpSpPr/>
          <p:nvPr/>
        </p:nvGrpSpPr>
        <p:grpSpPr>
          <a:xfrm>
            <a:off x="5060782" y="3400772"/>
            <a:ext cx="222216" cy="319523"/>
            <a:chOff x="9144748" y="2549498"/>
            <a:chExt cx="222216" cy="319523"/>
          </a:xfrm>
        </p:grpSpPr>
        <p:sp>
          <p:nvSpPr>
            <p:cNvPr id="98" name="Freeform: Shape 97">
              <a:extLst>
                <a:ext uri="{FF2B5EF4-FFF2-40B4-BE49-F238E27FC236}">
                  <a16:creationId xmlns:a16="http://schemas.microsoft.com/office/drawing/2014/main" id="{3EAC01D3-D202-4A45-8F68-7044E6B1775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B20219A-E6C7-4757-B592-672C54EBA57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0" name="Group 99">
            <a:extLst>
              <a:ext uri="{FF2B5EF4-FFF2-40B4-BE49-F238E27FC236}">
                <a16:creationId xmlns:a16="http://schemas.microsoft.com/office/drawing/2014/main" id="{1893B5BF-7467-413D-9D04-3207561C44BD}"/>
              </a:ext>
            </a:extLst>
          </p:cNvPr>
          <p:cNvGrpSpPr/>
          <p:nvPr/>
        </p:nvGrpSpPr>
        <p:grpSpPr>
          <a:xfrm>
            <a:off x="5156758" y="3616097"/>
            <a:ext cx="222216" cy="319523"/>
            <a:chOff x="9144748" y="2549498"/>
            <a:chExt cx="222216" cy="319523"/>
          </a:xfrm>
        </p:grpSpPr>
        <p:sp>
          <p:nvSpPr>
            <p:cNvPr id="101" name="Freeform: Shape 100">
              <a:extLst>
                <a:ext uri="{FF2B5EF4-FFF2-40B4-BE49-F238E27FC236}">
                  <a16:creationId xmlns:a16="http://schemas.microsoft.com/office/drawing/2014/main" id="{35F2E467-C8D7-484C-86C8-C125820C3BA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5D58508-4B70-4208-B677-09C5FE913E9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3" name="Group 102">
            <a:extLst>
              <a:ext uri="{FF2B5EF4-FFF2-40B4-BE49-F238E27FC236}">
                <a16:creationId xmlns:a16="http://schemas.microsoft.com/office/drawing/2014/main" id="{1B1B7A75-C2FF-4191-AC5B-1221DE283D28}"/>
              </a:ext>
            </a:extLst>
          </p:cNvPr>
          <p:cNvGrpSpPr/>
          <p:nvPr/>
        </p:nvGrpSpPr>
        <p:grpSpPr>
          <a:xfrm>
            <a:off x="5568054" y="4152320"/>
            <a:ext cx="222216" cy="319523"/>
            <a:chOff x="9144748" y="2549498"/>
            <a:chExt cx="222216" cy="319523"/>
          </a:xfrm>
        </p:grpSpPr>
        <p:sp>
          <p:nvSpPr>
            <p:cNvPr id="104" name="Freeform: Shape 103">
              <a:extLst>
                <a:ext uri="{FF2B5EF4-FFF2-40B4-BE49-F238E27FC236}">
                  <a16:creationId xmlns:a16="http://schemas.microsoft.com/office/drawing/2014/main" id="{F13A82E5-378E-4C24-9A23-6810494E640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D1186DF-120C-4A14-97C6-E4CFF6302FD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6" name="Group 105">
            <a:extLst>
              <a:ext uri="{FF2B5EF4-FFF2-40B4-BE49-F238E27FC236}">
                <a16:creationId xmlns:a16="http://schemas.microsoft.com/office/drawing/2014/main" id="{109A4410-D0A8-47ED-ACD8-0D407A9AFE27}"/>
              </a:ext>
            </a:extLst>
          </p:cNvPr>
          <p:cNvGrpSpPr/>
          <p:nvPr/>
        </p:nvGrpSpPr>
        <p:grpSpPr>
          <a:xfrm>
            <a:off x="5671757" y="3844417"/>
            <a:ext cx="222216" cy="319523"/>
            <a:chOff x="9144748" y="2549498"/>
            <a:chExt cx="222216" cy="319523"/>
          </a:xfrm>
        </p:grpSpPr>
        <p:sp>
          <p:nvSpPr>
            <p:cNvPr id="107" name="Freeform: Shape 106">
              <a:extLst>
                <a:ext uri="{FF2B5EF4-FFF2-40B4-BE49-F238E27FC236}">
                  <a16:creationId xmlns:a16="http://schemas.microsoft.com/office/drawing/2014/main" id="{F861ABB1-82CF-4E8B-9111-E6F3F3712A5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B15E384-B5E2-44CE-BA8D-A228895824C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9" name="Group 108">
            <a:extLst>
              <a:ext uri="{FF2B5EF4-FFF2-40B4-BE49-F238E27FC236}">
                <a16:creationId xmlns:a16="http://schemas.microsoft.com/office/drawing/2014/main" id="{4E40D41A-01D5-4836-A70F-2E151BEAEA03}"/>
              </a:ext>
            </a:extLst>
          </p:cNvPr>
          <p:cNvGrpSpPr/>
          <p:nvPr/>
        </p:nvGrpSpPr>
        <p:grpSpPr>
          <a:xfrm>
            <a:off x="5095823" y="4540401"/>
            <a:ext cx="222216" cy="319523"/>
            <a:chOff x="9144748" y="2549498"/>
            <a:chExt cx="222216" cy="319523"/>
          </a:xfrm>
        </p:grpSpPr>
        <p:sp>
          <p:nvSpPr>
            <p:cNvPr id="110" name="Freeform: Shape 109">
              <a:extLst>
                <a:ext uri="{FF2B5EF4-FFF2-40B4-BE49-F238E27FC236}">
                  <a16:creationId xmlns:a16="http://schemas.microsoft.com/office/drawing/2014/main" id="{594F59F3-EAA0-469D-9CC9-9F0A222106C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2BC9B65-4EFE-428A-B4F5-1514012D617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2" name="Group 111">
            <a:extLst>
              <a:ext uri="{FF2B5EF4-FFF2-40B4-BE49-F238E27FC236}">
                <a16:creationId xmlns:a16="http://schemas.microsoft.com/office/drawing/2014/main" id="{254A9A2B-EE19-446A-839B-DE48559773BE}"/>
              </a:ext>
            </a:extLst>
          </p:cNvPr>
          <p:cNvGrpSpPr/>
          <p:nvPr/>
        </p:nvGrpSpPr>
        <p:grpSpPr>
          <a:xfrm>
            <a:off x="6408321" y="3512241"/>
            <a:ext cx="222216" cy="319523"/>
            <a:chOff x="9144748" y="2549498"/>
            <a:chExt cx="222216" cy="319523"/>
          </a:xfrm>
        </p:grpSpPr>
        <p:sp>
          <p:nvSpPr>
            <p:cNvPr id="113" name="Freeform: Shape 112">
              <a:extLst>
                <a:ext uri="{FF2B5EF4-FFF2-40B4-BE49-F238E27FC236}">
                  <a16:creationId xmlns:a16="http://schemas.microsoft.com/office/drawing/2014/main" id="{96F5AAF0-E439-4FA9-B705-09503B00B83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F4F1629-EDB8-4C0E-9232-E42B1A83B0B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74EF8DAF-7518-4F13-86EC-8567D04AB0D6}"/>
              </a:ext>
            </a:extLst>
          </p:cNvPr>
          <p:cNvGrpSpPr/>
          <p:nvPr/>
        </p:nvGrpSpPr>
        <p:grpSpPr>
          <a:xfrm>
            <a:off x="5421091" y="3672002"/>
            <a:ext cx="222216" cy="319523"/>
            <a:chOff x="9144748" y="2549498"/>
            <a:chExt cx="222216" cy="319523"/>
          </a:xfrm>
        </p:grpSpPr>
        <p:sp>
          <p:nvSpPr>
            <p:cNvPr id="116" name="Freeform: Shape 115">
              <a:extLst>
                <a:ext uri="{FF2B5EF4-FFF2-40B4-BE49-F238E27FC236}">
                  <a16:creationId xmlns:a16="http://schemas.microsoft.com/office/drawing/2014/main" id="{A609D72F-CAF3-46D3-BE5D-904336216FE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9B6D02F3-3ACD-49E4-8042-E6F745DC987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8" name="Group 117">
            <a:extLst>
              <a:ext uri="{FF2B5EF4-FFF2-40B4-BE49-F238E27FC236}">
                <a16:creationId xmlns:a16="http://schemas.microsoft.com/office/drawing/2014/main" id="{1B7C9022-7B2F-4D2F-AD88-77FE521E804D}"/>
              </a:ext>
            </a:extLst>
          </p:cNvPr>
          <p:cNvGrpSpPr/>
          <p:nvPr/>
        </p:nvGrpSpPr>
        <p:grpSpPr>
          <a:xfrm>
            <a:off x="5832387" y="4208225"/>
            <a:ext cx="222216" cy="319523"/>
            <a:chOff x="9144748" y="2549498"/>
            <a:chExt cx="222216" cy="319523"/>
          </a:xfrm>
        </p:grpSpPr>
        <p:sp>
          <p:nvSpPr>
            <p:cNvPr id="119" name="Freeform: Shape 118">
              <a:extLst>
                <a:ext uri="{FF2B5EF4-FFF2-40B4-BE49-F238E27FC236}">
                  <a16:creationId xmlns:a16="http://schemas.microsoft.com/office/drawing/2014/main" id="{A2BCFFE3-6612-479E-8606-EC6FE2C70A8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2DF7762-DE5B-4D88-8B3E-8FBBE8FF037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2C20187D-BF18-47A2-90F3-0E53E8BA4118}"/>
              </a:ext>
            </a:extLst>
          </p:cNvPr>
          <p:cNvGrpSpPr/>
          <p:nvPr/>
        </p:nvGrpSpPr>
        <p:grpSpPr>
          <a:xfrm>
            <a:off x="6739782" y="4835715"/>
            <a:ext cx="222216" cy="319523"/>
            <a:chOff x="9144748" y="2549498"/>
            <a:chExt cx="222216" cy="319523"/>
          </a:xfrm>
        </p:grpSpPr>
        <p:sp>
          <p:nvSpPr>
            <p:cNvPr id="122" name="Freeform: Shape 121">
              <a:extLst>
                <a:ext uri="{FF2B5EF4-FFF2-40B4-BE49-F238E27FC236}">
                  <a16:creationId xmlns:a16="http://schemas.microsoft.com/office/drawing/2014/main" id="{C3C23F16-3D7F-4F24-B06F-30256483CF4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ED64188-536F-4825-9721-1483F62DCDD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4" name="Group 123">
            <a:extLst>
              <a:ext uri="{FF2B5EF4-FFF2-40B4-BE49-F238E27FC236}">
                <a16:creationId xmlns:a16="http://schemas.microsoft.com/office/drawing/2014/main" id="{291A9B48-C358-49CD-9E4B-7320F5FC9D4C}"/>
              </a:ext>
            </a:extLst>
          </p:cNvPr>
          <p:cNvGrpSpPr/>
          <p:nvPr/>
        </p:nvGrpSpPr>
        <p:grpSpPr>
          <a:xfrm>
            <a:off x="7151078" y="5371938"/>
            <a:ext cx="222216" cy="319523"/>
            <a:chOff x="9144748" y="2549498"/>
            <a:chExt cx="222216" cy="319523"/>
          </a:xfrm>
        </p:grpSpPr>
        <p:sp>
          <p:nvSpPr>
            <p:cNvPr id="125" name="Freeform: Shape 124">
              <a:extLst>
                <a:ext uri="{FF2B5EF4-FFF2-40B4-BE49-F238E27FC236}">
                  <a16:creationId xmlns:a16="http://schemas.microsoft.com/office/drawing/2014/main" id="{2C3A276C-F0C8-4336-BAA1-B9B9E37FD08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6E39637-ECE4-44C8-BC5C-A356ED67881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7" name="Group 126">
            <a:extLst>
              <a:ext uri="{FF2B5EF4-FFF2-40B4-BE49-F238E27FC236}">
                <a16:creationId xmlns:a16="http://schemas.microsoft.com/office/drawing/2014/main" id="{CE873E5A-A050-4831-9BBD-BC5F9E7C7368}"/>
              </a:ext>
            </a:extLst>
          </p:cNvPr>
          <p:cNvGrpSpPr/>
          <p:nvPr/>
        </p:nvGrpSpPr>
        <p:grpSpPr>
          <a:xfrm>
            <a:off x="6163848" y="5531699"/>
            <a:ext cx="222216" cy="319523"/>
            <a:chOff x="9144748" y="2549498"/>
            <a:chExt cx="222216" cy="319523"/>
          </a:xfrm>
        </p:grpSpPr>
        <p:sp>
          <p:nvSpPr>
            <p:cNvPr id="128" name="Freeform: Shape 127">
              <a:extLst>
                <a:ext uri="{FF2B5EF4-FFF2-40B4-BE49-F238E27FC236}">
                  <a16:creationId xmlns:a16="http://schemas.microsoft.com/office/drawing/2014/main" id="{0DACCD6D-4EC5-4398-8A5F-484308E5FBE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5042E3D-92E8-49AA-93F5-B949C4EEA45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0" name="Group 129">
            <a:extLst>
              <a:ext uri="{FF2B5EF4-FFF2-40B4-BE49-F238E27FC236}">
                <a16:creationId xmlns:a16="http://schemas.microsoft.com/office/drawing/2014/main" id="{81411BE6-CEB7-4F78-BA06-3172D647DF38}"/>
              </a:ext>
            </a:extLst>
          </p:cNvPr>
          <p:cNvGrpSpPr/>
          <p:nvPr/>
        </p:nvGrpSpPr>
        <p:grpSpPr>
          <a:xfrm>
            <a:off x="6923320" y="3740561"/>
            <a:ext cx="222216" cy="319523"/>
            <a:chOff x="9144748" y="2549498"/>
            <a:chExt cx="222216" cy="319523"/>
          </a:xfrm>
        </p:grpSpPr>
        <p:sp>
          <p:nvSpPr>
            <p:cNvPr id="131" name="Freeform: Shape 130">
              <a:extLst>
                <a:ext uri="{FF2B5EF4-FFF2-40B4-BE49-F238E27FC236}">
                  <a16:creationId xmlns:a16="http://schemas.microsoft.com/office/drawing/2014/main" id="{63E90FE7-0A9B-4954-86A7-2175546E5DFB}"/>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9119A4-82D9-4CDE-90CE-AD69E70EE38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3" name="Group 132">
            <a:extLst>
              <a:ext uri="{FF2B5EF4-FFF2-40B4-BE49-F238E27FC236}">
                <a16:creationId xmlns:a16="http://schemas.microsoft.com/office/drawing/2014/main" id="{B2CA77A6-4677-435A-BEAF-4B6420FB7D0E}"/>
              </a:ext>
            </a:extLst>
          </p:cNvPr>
          <p:cNvGrpSpPr/>
          <p:nvPr/>
        </p:nvGrpSpPr>
        <p:grpSpPr>
          <a:xfrm>
            <a:off x="5936090" y="3900322"/>
            <a:ext cx="222216" cy="319523"/>
            <a:chOff x="9144748" y="2549498"/>
            <a:chExt cx="222216" cy="319523"/>
          </a:xfrm>
        </p:grpSpPr>
        <p:sp>
          <p:nvSpPr>
            <p:cNvPr id="134" name="Freeform: Shape 133">
              <a:extLst>
                <a:ext uri="{FF2B5EF4-FFF2-40B4-BE49-F238E27FC236}">
                  <a16:creationId xmlns:a16="http://schemas.microsoft.com/office/drawing/2014/main" id="{B68F0D4C-7ABD-4265-850B-102A7DCAFC2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542756-5E2E-47D0-A8C5-10CFC8369AF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6" name="Group 135">
            <a:extLst>
              <a:ext uri="{FF2B5EF4-FFF2-40B4-BE49-F238E27FC236}">
                <a16:creationId xmlns:a16="http://schemas.microsoft.com/office/drawing/2014/main" id="{9BFA3C89-4975-4075-86F1-A28C14566801}"/>
              </a:ext>
            </a:extLst>
          </p:cNvPr>
          <p:cNvGrpSpPr/>
          <p:nvPr/>
        </p:nvGrpSpPr>
        <p:grpSpPr>
          <a:xfrm>
            <a:off x="6347386" y="4436545"/>
            <a:ext cx="222216" cy="319523"/>
            <a:chOff x="9144748" y="2549498"/>
            <a:chExt cx="222216" cy="319523"/>
          </a:xfrm>
        </p:grpSpPr>
        <p:sp>
          <p:nvSpPr>
            <p:cNvPr id="137" name="Freeform: Shape 136">
              <a:extLst>
                <a:ext uri="{FF2B5EF4-FFF2-40B4-BE49-F238E27FC236}">
                  <a16:creationId xmlns:a16="http://schemas.microsoft.com/office/drawing/2014/main" id="{7B0C1AA2-76CA-4F08-A25E-93060B508EA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9FB9285-20DF-4F8A-BA88-641006E763E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19B7A5CA-2A01-48D9-9725-283E7A989FC2}"/>
              </a:ext>
            </a:extLst>
          </p:cNvPr>
          <p:cNvGrpSpPr/>
          <p:nvPr/>
        </p:nvGrpSpPr>
        <p:grpSpPr>
          <a:xfrm>
            <a:off x="5373103" y="4255082"/>
            <a:ext cx="222216" cy="319523"/>
            <a:chOff x="9144748" y="2549498"/>
            <a:chExt cx="222216" cy="319523"/>
          </a:xfrm>
        </p:grpSpPr>
        <p:sp>
          <p:nvSpPr>
            <p:cNvPr id="140" name="Freeform: Shape 139">
              <a:extLst>
                <a:ext uri="{FF2B5EF4-FFF2-40B4-BE49-F238E27FC236}">
                  <a16:creationId xmlns:a16="http://schemas.microsoft.com/office/drawing/2014/main" id="{762A5AD6-393E-4D16-9EB7-1635EFAE8B6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E704CBB-7888-41C8-93F2-CB71B2749F7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42" name="Group 141">
            <a:extLst>
              <a:ext uri="{FF2B5EF4-FFF2-40B4-BE49-F238E27FC236}">
                <a16:creationId xmlns:a16="http://schemas.microsoft.com/office/drawing/2014/main" id="{E156E016-2471-4150-A919-73077FF090A8}"/>
              </a:ext>
            </a:extLst>
          </p:cNvPr>
          <p:cNvGrpSpPr/>
          <p:nvPr/>
        </p:nvGrpSpPr>
        <p:grpSpPr>
          <a:xfrm>
            <a:off x="5469079" y="4470407"/>
            <a:ext cx="222216" cy="319523"/>
            <a:chOff x="9144748" y="2549498"/>
            <a:chExt cx="222216" cy="319523"/>
          </a:xfrm>
        </p:grpSpPr>
        <p:sp>
          <p:nvSpPr>
            <p:cNvPr id="143" name="Freeform: Shape 142">
              <a:extLst>
                <a:ext uri="{FF2B5EF4-FFF2-40B4-BE49-F238E27FC236}">
                  <a16:creationId xmlns:a16="http://schemas.microsoft.com/office/drawing/2014/main" id="{82C267DD-390D-4433-AB41-B78B9716A26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5817F27-2F85-45B2-9D87-98C06850780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45" name="Group 144">
            <a:extLst>
              <a:ext uri="{FF2B5EF4-FFF2-40B4-BE49-F238E27FC236}">
                <a16:creationId xmlns:a16="http://schemas.microsoft.com/office/drawing/2014/main" id="{561A1B06-93E0-42F8-8CA5-BB0896F08EE2}"/>
              </a:ext>
            </a:extLst>
          </p:cNvPr>
          <p:cNvGrpSpPr/>
          <p:nvPr/>
        </p:nvGrpSpPr>
        <p:grpSpPr>
          <a:xfrm>
            <a:off x="5880375" y="5006630"/>
            <a:ext cx="222216" cy="319523"/>
            <a:chOff x="9144748" y="2549498"/>
            <a:chExt cx="222216" cy="319523"/>
          </a:xfrm>
        </p:grpSpPr>
        <p:sp>
          <p:nvSpPr>
            <p:cNvPr id="146" name="Freeform: Shape 145">
              <a:extLst>
                <a:ext uri="{FF2B5EF4-FFF2-40B4-BE49-F238E27FC236}">
                  <a16:creationId xmlns:a16="http://schemas.microsoft.com/office/drawing/2014/main" id="{C49D15B6-255B-4963-8FD1-C1F7E508E21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F57BB57-3995-4C97-A810-25A912ABC40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48" name="Group 147">
            <a:extLst>
              <a:ext uri="{FF2B5EF4-FFF2-40B4-BE49-F238E27FC236}">
                <a16:creationId xmlns:a16="http://schemas.microsoft.com/office/drawing/2014/main" id="{983E843A-4F28-4E5A-A21F-037BFD93070F}"/>
              </a:ext>
            </a:extLst>
          </p:cNvPr>
          <p:cNvGrpSpPr/>
          <p:nvPr/>
        </p:nvGrpSpPr>
        <p:grpSpPr>
          <a:xfrm>
            <a:off x="5984078" y="4698727"/>
            <a:ext cx="222216" cy="319523"/>
            <a:chOff x="9144748" y="2549498"/>
            <a:chExt cx="222216" cy="319523"/>
          </a:xfrm>
        </p:grpSpPr>
        <p:sp>
          <p:nvSpPr>
            <p:cNvPr id="149" name="Freeform: Shape 148">
              <a:extLst>
                <a:ext uri="{FF2B5EF4-FFF2-40B4-BE49-F238E27FC236}">
                  <a16:creationId xmlns:a16="http://schemas.microsoft.com/office/drawing/2014/main" id="{7077E02B-682D-41DB-89C8-08C6128E5CC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4F5EF3B-D862-44ED-AF32-94BD4BBE86F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51" name="Group 150">
            <a:extLst>
              <a:ext uri="{FF2B5EF4-FFF2-40B4-BE49-F238E27FC236}">
                <a16:creationId xmlns:a16="http://schemas.microsoft.com/office/drawing/2014/main" id="{43B33EBE-6ABE-4352-8E3C-E6F92495E1F7}"/>
              </a:ext>
            </a:extLst>
          </p:cNvPr>
          <p:cNvGrpSpPr/>
          <p:nvPr/>
        </p:nvGrpSpPr>
        <p:grpSpPr>
          <a:xfrm>
            <a:off x="5408144" y="5394711"/>
            <a:ext cx="222216" cy="319523"/>
            <a:chOff x="9144748" y="2549498"/>
            <a:chExt cx="222216" cy="319523"/>
          </a:xfrm>
        </p:grpSpPr>
        <p:sp>
          <p:nvSpPr>
            <p:cNvPr id="152" name="Freeform: Shape 151">
              <a:extLst>
                <a:ext uri="{FF2B5EF4-FFF2-40B4-BE49-F238E27FC236}">
                  <a16:creationId xmlns:a16="http://schemas.microsoft.com/office/drawing/2014/main" id="{0602D6E7-68E4-42B0-99F5-4CB415FA0A2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8E2A9D2-1F0F-4180-9CBF-955154DDAC7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54" name="Group 153">
            <a:extLst>
              <a:ext uri="{FF2B5EF4-FFF2-40B4-BE49-F238E27FC236}">
                <a16:creationId xmlns:a16="http://schemas.microsoft.com/office/drawing/2014/main" id="{61212D29-42F1-48F0-82CB-7359CA2D9668}"/>
              </a:ext>
            </a:extLst>
          </p:cNvPr>
          <p:cNvGrpSpPr/>
          <p:nvPr/>
        </p:nvGrpSpPr>
        <p:grpSpPr>
          <a:xfrm>
            <a:off x="5487891" y="1403736"/>
            <a:ext cx="222216" cy="319523"/>
            <a:chOff x="9144748" y="2549498"/>
            <a:chExt cx="222216" cy="319523"/>
          </a:xfrm>
        </p:grpSpPr>
        <p:sp>
          <p:nvSpPr>
            <p:cNvPr id="155" name="Freeform: Shape 154">
              <a:extLst>
                <a:ext uri="{FF2B5EF4-FFF2-40B4-BE49-F238E27FC236}">
                  <a16:creationId xmlns:a16="http://schemas.microsoft.com/office/drawing/2014/main" id="{58CF7843-53F0-4730-9120-7E9679AB7E7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EAB0B4E-7945-4877-9FA0-81D009378D1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57" name="Group 156">
            <a:extLst>
              <a:ext uri="{FF2B5EF4-FFF2-40B4-BE49-F238E27FC236}">
                <a16:creationId xmlns:a16="http://schemas.microsoft.com/office/drawing/2014/main" id="{35CB1972-4341-41B3-9F0D-87DF76F6562A}"/>
              </a:ext>
            </a:extLst>
          </p:cNvPr>
          <p:cNvGrpSpPr/>
          <p:nvPr/>
        </p:nvGrpSpPr>
        <p:grpSpPr>
          <a:xfrm>
            <a:off x="5095495" y="1004566"/>
            <a:ext cx="222216" cy="319523"/>
            <a:chOff x="9144748" y="2549498"/>
            <a:chExt cx="222216" cy="319523"/>
          </a:xfrm>
        </p:grpSpPr>
        <p:sp>
          <p:nvSpPr>
            <p:cNvPr id="158" name="Freeform: Shape 157">
              <a:extLst>
                <a:ext uri="{FF2B5EF4-FFF2-40B4-BE49-F238E27FC236}">
                  <a16:creationId xmlns:a16="http://schemas.microsoft.com/office/drawing/2014/main" id="{9E1509F9-06F4-41C7-A375-E96A52A0290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ED3924C-2158-4951-83C4-8118F602CFF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60" name="Group 159">
            <a:extLst>
              <a:ext uri="{FF2B5EF4-FFF2-40B4-BE49-F238E27FC236}">
                <a16:creationId xmlns:a16="http://schemas.microsoft.com/office/drawing/2014/main" id="{39FDEFC8-73FC-427E-A1F7-AAFC220857DA}"/>
              </a:ext>
            </a:extLst>
          </p:cNvPr>
          <p:cNvGrpSpPr/>
          <p:nvPr/>
        </p:nvGrpSpPr>
        <p:grpSpPr>
          <a:xfrm>
            <a:off x="6002890" y="1632056"/>
            <a:ext cx="222216" cy="319523"/>
            <a:chOff x="9144748" y="2549498"/>
            <a:chExt cx="222216" cy="319523"/>
          </a:xfrm>
        </p:grpSpPr>
        <p:sp>
          <p:nvSpPr>
            <p:cNvPr id="161" name="Freeform: Shape 160">
              <a:extLst>
                <a:ext uri="{FF2B5EF4-FFF2-40B4-BE49-F238E27FC236}">
                  <a16:creationId xmlns:a16="http://schemas.microsoft.com/office/drawing/2014/main" id="{76C390F0-6903-4329-9C86-B2AD48A8871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1828E50-9A87-49E2-BFD1-B890EC56D05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pic>
        <p:nvPicPr>
          <p:cNvPr id="164" name="Graphic 163">
            <a:extLst>
              <a:ext uri="{FF2B5EF4-FFF2-40B4-BE49-F238E27FC236}">
                <a16:creationId xmlns:a16="http://schemas.microsoft.com/office/drawing/2014/main" id="{F0B2F8DF-5058-4D04-A9AA-6D209C1D1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4819" y="1362157"/>
            <a:ext cx="2694854" cy="2640647"/>
          </a:xfrm>
          <a:prstGeom prst="rect">
            <a:avLst/>
          </a:prstGeom>
        </p:spPr>
      </p:pic>
      <p:grpSp>
        <p:nvGrpSpPr>
          <p:cNvPr id="174" name="Group 173">
            <a:extLst>
              <a:ext uri="{FF2B5EF4-FFF2-40B4-BE49-F238E27FC236}">
                <a16:creationId xmlns:a16="http://schemas.microsoft.com/office/drawing/2014/main" id="{B3131629-24E8-4147-B40E-0DF1E961079D}"/>
              </a:ext>
            </a:extLst>
          </p:cNvPr>
          <p:cNvGrpSpPr/>
          <p:nvPr/>
        </p:nvGrpSpPr>
        <p:grpSpPr>
          <a:xfrm>
            <a:off x="8223418" y="1476184"/>
            <a:ext cx="1450534" cy="1607821"/>
            <a:chOff x="8293559" y="980589"/>
            <a:chExt cx="1450534" cy="1607821"/>
          </a:xfrm>
        </p:grpSpPr>
        <p:sp>
          <p:nvSpPr>
            <p:cNvPr id="169" name="Rectangle 168">
              <a:extLst>
                <a:ext uri="{FF2B5EF4-FFF2-40B4-BE49-F238E27FC236}">
                  <a16:creationId xmlns:a16="http://schemas.microsoft.com/office/drawing/2014/main" id="{7571F267-9E4A-4F13-A86C-AA50949D385E}"/>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Graphic 164">
              <a:extLst>
                <a:ext uri="{FF2B5EF4-FFF2-40B4-BE49-F238E27FC236}">
                  <a16:creationId xmlns:a16="http://schemas.microsoft.com/office/drawing/2014/main" id="{1B488456-51BB-4458-AFFD-A535241BE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93559" y="980589"/>
              <a:ext cx="1450534" cy="1607821"/>
            </a:xfrm>
            <a:prstGeom prst="rect">
              <a:avLst/>
            </a:prstGeom>
          </p:spPr>
        </p:pic>
      </p:grpSp>
      <p:grpSp>
        <p:nvGrpSpPr>
          <p:cNvPr id="175" name="Group 174">
            <a:extLst>
              <a:ext uri="{FF2B5EF4-FFF2-40B4-BE49-F238E27FC236}">
                <a16:creationId xmlns:a16="http://schemas.microsoft.com/office/drawing/2014/main" id="{BB2951FA-4C44-4BF5-AA85-CC24D6644F96}"/>
              </a:ext>
            </a:extLst>
          </p:cNvPr>
          <p:cNvGrpSpPr/>
          <p:nvPr/>
        </p:nvGrpSpPr>
        <p:grpSpPr>
          <a:xfrm>
            <a:off x="8223418" y="1476184"/>
            <a:ext cx="1450534" cy="1607821"/>
            <a:chOff x="10494989" y="2026815"/>
            <a:chExt cx="1450534" cy="1607821"/>
          </a:xfrm>
        </p:grpSpPr>
        <p:sp>
          <p:nvSpPr>
            <p:cNvPr id="170" name="Rectangle 169">
              <a:extLst>
                <a:ext uri="{FF2B5EF4-FFF2-40B4-BE49-F238E27FC236}">
                  <a16:creationId xmlns:a16="http://schemas.microsoft.com/office/drawing/2014/main" id="{782CF05B-FBF9-4B7E-9F7A-33D72CF171C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Graphic 165">
              <a:extLst>
                <a:ext uri="{FF2B5EF4-FFF2-40B4-BE49-F238E27FC236}">
                  <a16:creationId xmlns:a16="http://schemas.microsoft.com/office/drawing/2014/main" id="{86219BDA-E0EB-4C1D-984B-4A84F66571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4989" y="2026815"/>
              <a:ext cx="1450534" cy="1607821"/>
            </a:xfrm>
            <a:prstGeom prst="rect">
              <a:avLst/>
            </a:prstGeom>
          </p:spPr>
        </p:pic>
      </p:grpSp>
      <p:grpSp>
        <p:nvGrpSpPr>
          <p:cNvPr id="173" name="Group 172">
            <a:extLst>
              <a:ext uri="{FF2B5EF4-FFF2-40B4-BE49-F238E27FC236}">
                <a16:creationId xmlns:a16="http://schemas.microsoft.com/office/drawing/2014/main" id="{F14619F2-44EA-4F89-A8E6-D56B8CC53D90}"/>
              </a:ext>
            </a:extLst>
          </p:cNvPr>
          <p:cNvGrpSpPr/>
          <p:nvPr/>
        </p:nvGrpSpPr>
        <p:grpSpPr>
          <a:xfrm>
            <a:off x="8223418" y="1476184"/>
            <a:ext cx="1450534" cy="1607821"/>
            <a:chOff x="7637143" y="2662232"/>
            <a:chExt cx="1450534" cy="1607821"/>
          </a:xfrm>
        </p:grpSpPr>
        <p:sp>
          <p:nvSpPr>
            <p:cNvPr id="172" name="Rectangle 171">
              <a:extLst>
                <a:ext uri="{FF2B5EF4-FFF2-40B4-BE49-F238E27FC236}">
                  <a16:creationId xmlns:a16="http://schemas.microsoft.com/office/drawing/2014/main" id="{E7BAA5C3-F628-49DD-B2F9-76EF270CF5E0}"/>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Graphic 166">
              <a:extLst>
                <a:ext uri="{FF2B5EF4-FFF2-40B4-BE49-F238E27FC236}">
                  <a16:creationId xmlns:a16="http://schemas.microsoft.com/office/drawing/2014/main" id="{535A565D-90B1-47CD-AB47-B57C8C573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7143" y="2662232"/>
              <a:ext cx="1450534" cy="1607821"/>
            </a:xfrm>
            <a:prstGeom prst="rect">
              <a:avLst/>
            </a:prstGeom>
          </p:spPr>
        </p:pic>
      </p:grpSp>
      <p:grpSp>
        <p:nvGrpSpPr>
          <p:cNvPr id="176" name="Group 175">
            <a:extLst>
              <a:ext uri="{FF2B5EF4-FFF2-40B4-BE49-F238E27FC236}">
                <a16:creationId xmlns:a16="http://schemas.microsoft.com/office/drawing/2014/main" id="{1A20A21B-DB1E-4E24-979C-3D11CAEFAE28}"/>
              </a:ext>
            </a:extLst>
          </p:cNvPr>
          <p:cNvGrpSpPr/>
          <p:nvPr/>
        </p:nvGrpSpPr>
        <p:grpSpPr>
          <a:xfrm>
            <a:off x="8223418" y="1476184"/>
            <a:ext cx="1450534" cy="1607821"/>
            <a:chOff x="9211494" y="3865063"/>
            <a:chExt cx="1450534" cy="1607821"/>
          </a:xfrm>
        </p:grpSpPr>
        <p:sp>
          <p:nvSpPr>
            <p:cNvPr id="171" name="Rectangle 170">
              <a:extLst>
                <a:ext uri="{FF2B5EF4-FFF2-40B4-BE49-F238E27FC236}">
                  <a16:creationId xmlns:a16="http://schemas.microsoft.com/office/drawing/2014/main" id="{E6A7CE07-6099-42D0-B119-2B5E50EC6E73}"/>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Graphic 167">
              <a:extLst>
                <a:ext uri="{FF2B5EF4-FFF2-40B4-BE49-F238E27FC236}">
                  <a16:creationId xmlns:a16="http://schemas.microsoft.com/office/drawing/2014/main" id="{B4012A7A-650C-4DFE-AE8E-9E65F82A22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2839590197"/>
      </p:ext>
    </p:extLst>
  </p:cSld>
  <p:clrMapOvr>
    <a:masterClrMapping/>
  </p:clrMapOvr>
  <mc:AlternateContent xmlns:mc="http://schemas.openxmlformats.org/markup-compatibility/2006" xmlns:p14="http://schemas.microsoft.com/office/powerpoint/2010/main">
    <mc:Choice Requires="p14">
      <p:transition spd="slow" p14:dur="2000" advTm="13129"/>
    </mc:Choice>
    <mc:Fallback xmlns="">
      <p:transition spd="slow" advTm="131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 calcmode="lin" valueType="num">
                                      <p:cBhvr additive="base">
                                        <p:cTn id="12" dur="500" fill="hold"/>
                                        <p:tgtEl>
                                          <p:spTgt spid="164"/>
                                        </p:tgtEl>
                                        <p:attrNameLst>
                                          <p:attrName>ppt_x</p:attrName>
                                        </p:attrNameLst>
                                      </p:cBhvr>
                                      <p:tavLst>
                                        <p:tav tm="0">
                                          <p:val>
                                            <p:strVal val="0-#ppt_w/2"/>
                                          </p:val>
                                        </p:tav>
                                        <p:tav tm="100000">
                                          <p:val>
                                            <p:strVal val="#ppt_x"/>
                                          </p:val>
                                        </p:tav>
                                      </p:tavLst>
                                    </p:anim>
                                    <p:anim calcmode="lin" valueType="num">
                                      <p:cBhvr additive="base">
                                        <p:cTn id="13"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174"/>
                                        </p:tgtEl>
                                        <p:attrNameLst>
                                          <p:attrName>style.visibility</p:attrName>
                                        </p:attrNameLst>
                                      </p:cBhvr>
                                      <p:to>
                                        <p:strVal val="visible"/>
                                      </p:to>
                                    </p:set>
                                    <p:anim calcmode="lin" valueType="num">
                                      <p:cBhvr additive="base">
                                        <p:cTn id="18" dur="500"/>
                                        <p:tgtEl>
                                          <p:spTgt spid="174"/>
                                        </p:tgtEl>
                                        <p:attrNameLst>
                                          <p:attrName>ppt_y</p:attrName>
                                        </p:attrNameLst>
                                      </p:cBhvr>
                                      <p:tavLst>
                                        <p:tav tm="0">
                                          <p:val>
                                            <p:strVal val="#ppt_y-#ppt_h*1.125000"/>
                                          </p:val>
                                        </p:tav>
                                        <p:tav tm="100000">
                                          <p:val>
                                            <p:strVal val="#ppt_y"/>
                                          </p:val>
                                        </p:tav>
                                      </p:tavLst>
                                    </p:anim>
                                    <p:animEffect transition="in" filter="wipe(down)">
                                      <p:cBhvr>
                                        <p:cTn id="19" dur="500"/>
                                        <p:tgtEl>
                                          <p:spTgt spid="174"/>
                                        </p:tgtEl>
                                      </p:cBhvr>
                                    </p:animEffect>
                                  </p:childTnLst>
                                </p:cTn>
                              </p:par>
                            </p:childTnLst>
                          </p:cTn>
                        </p:par>
                        <p:par>
                          <p:cTn id="20" fill="hold">
                            <p:stCondLst>
                              <p:cond delay="500"/>
                            </p:stCondLst>
                            <p:childTnLst>
                              <p:par>
                                <p:cTn id="21" presetID="12" presetClass="entr" presetSubtype="1" fill="hold" nodeType="afterEffect">
                                  <p:stCondLst>
                                    <p:cond delay="0"/>
                                  </p:stCondLst>
                                  <p:childTnLst>
                                    <p:set>
                                      <p:cBhvr>
                                        <p:cTn id="22" dur="1" fill="hold">
                                          <p:stCondLst>
                                            <p:cond delay="0"/>
                                          </p:stCondLst>
                                        </p:cTn>
                                        <p:tgtEl>
                                          <p:spTgt spid="175"/>
                                        </p:tgtEl>
                                        <p:attrNameLst>
                                          <p:attrName>style.visibility</p:attrName>
                                        </p:attrNameLst>
                                      </p:cBhvr>
                                      <p:to>
                                        <p:strVal val="visible"/>
                                      </p:to>
                                    </p:set>
                                    <p:anim calcmode="lin" valueType="num">
                                      <p:cBhvr additive="base">
                                        <p:cTn id="23" dur="500"/>
                                        <p:tgtEl>
                                          <p:spTgt spid="175"/>
                                        </p:tgtEl>
                                        <p:attrNameLst>
                                          <p:attrName>ppt_y</p:attrName>
                                        </p:attrNameLst>
                                      </p:cBhvr>
                                      <p:tavLst>
                                        <p:tav tm="0">
                                          <p:val>
                                            <p:strVal val="#ppt_y-#ppt_h*1.125000"/>
                                          </p:val>
                                        </p:tav>
                                        <p:tav tm="100000">
                                          <p:val>
                                            <p:strVal val="#ppt_y"/>
                                          </p:val>
                                        </p:tav>
                                      </p:tavLst>
                                    </p:anim>
                                    <p:animEffect transition="in" filter="wipe(down)">
                                      <p:cBhvr>
                                        <p:cTn id="24" dur="500"/>
                                        <p:tgtEl>
                                          <p:spTgt spid="175"/>
                                        </p:tgtEl>
                                      </p:cBhvr>
                                    </p:animEffect>
                                  </p:childTnLst>
                                </p:cTn>
                              </p:par>
                            </p:childTnLst>
                          </p:cTn>
                        </p:par>
                        <p:par>
                          <p:cTn id="25" fill="hold">
                            <p:stCondLst>
                              <p:cond delay="1000"/>
                            </p:stCondLst>
                            <p:childTnLst>
                              <p:par>
                                <p:cTn id="26" presetID="12" presetClass="entr" presetSubtype="1" fill="hold" nodeType="afterEffect">
                                  <p:stCondLst>
                                    <p:cond delay="0"/>
                                  </p:stCondLst>
                                  <p:childTnLst>
                                    <p:set>
                                      <p:cBhvr>
                                        <p:cTn id="27" dur="1" fill="hold">
                                          <p:stCondLst>
                                            <p:cond delay="0"/>
                                          </p:stCondLst>
                                        </p:cTn>
                                        <p:tgtEl>
                                          <p:spTgt spid="173"/>
                                        </p:tgtEl>
                                        <p:attrNameLst>
                                          <p:attrName>style.visibility</p:attrName>
                                        </p:attrNameLst>
                                      </p:cBhvr>
                                      <p:to>
                                        <p:strVal val="visible"/>
                                      </p:to>
                                    </p:set>
                                    <p:anim calcmode="lin" valueType="num">
                                      <p:cBhvr additive="base">
                                        <p:cTn id="28" dur="500"/>
                                        <p:tgtEl>
                                          <p:spTgt spid="173"/>
                                        </p:tgtEl>
                                        <p:attrNameLst>
                                          <p:attrName>ppt_y</p:attrName>
                                        </p:attrNameLst>
                                      </p:cBhvr>
                                      <p:tavLst>
                                        <p:tav tm="0">
                                          <p:val>
                                            <p:strVal val="#ppt_y-#ppt_h*1.125000"/>
                                          </p:val>
                                        </p:tav>
                                        <p:tav tm="100000">
                                          <p:val>
                                            <p:strVal val="#ppt_y"/>
                                          </p:val>
                                        </p:tav>
                                      </p:tavLst>
                                    </p:anim>
                                    <p:animEffect transition="in" filter="wipe(down)">
                                      <p:cBhvr>
                                        <p:cTn id="29" dur="500"/>
                                        <p:tgtEl>
                                          <p:spTgt spid="173"/>
                                        </p:tgtEl>
                                      </p:cBhvr>
                                    </p:animEffect>
                                  </p:childTnLst>
                                </p:cTn>
                              </p:par>
                            </p:childTnLst>
                          </p:cTn>
                        </p:par>
                        <p:par>
                          <p:cTn id="30" fill="hold">
                            <p:stCondLst>
                              <p:cond delay="1500"/>
                            </p:stCondLst>
                            <p:childTnLst>
                              <p:par>
                                <p:cTn id="31" presetID="12" presetClass="entr" presetSubtype="1" fill="hold" nodeType="afterEffect">
                                  <p:stCondLst>
                                    <p:cond delay="0"/>
                                  </p:stCondLst>
                                  <p:childTnLst>
                                    <p:set>
                                      <p:cBhvr>
                                        <p:cTn id="32" dur="1" fill="hold">
                                          <p:stCondLst>
                                            <p:cond delay="0"/>
                                          </p:stCondLst>
                                        </p:cTn>
                                        <p:tgtEl>
                                          <p:spTgt spid="176"/>
                                        </p:tgtEl>
                                        <p:attrNameLst>
                                          <p:attrName>style.visibility</p:attrName>
                                        </p:attrNameLst>
                                      </p:cBhvr>
                                      <p:to>
                                        <p:strVal val="visible"/>
                                      </p:to>
                                    </p:set>
                                    <p:anim calcmode="lin" valueType="num">
                                      <p:cBhvr additive="base">
                                        <p:cTn id="33" dur="500"/>
                                        <p:tgtEl>
                                          <p:spTgt spid="176"/>
                                        </p:tgtEl>
                                        <p:attrNameLst>
                                          <p:attrName>ppt_y</p:attrName>
                                        </p:attrNameLst>
                                      </p:cBhvr>
                                      <p:tavLst>
                                        <p:tav tm="0">
                                          <p:val>
                                            <p:strVal val="#ppt_y-#ppt_h*1.125000"/>
                                          </p:val>
                                        </p:tav>
                                        <p:tav tm="100000">
                                          <p:val>
                                            <p:strVal val="#ppt_y"/>
                                          </p:val>
                                        </p:tav>
                                      </p:tavLst>
                                    </p:anim>
                                    <p:animEffect transition="in" filter="wipe(down)">
                                      <p:cBhvr>
                                        <p:cTn id="34" dur="500"/>
                                        <p:tgtEl>
                                          <p:spTgt spid="17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ppt_y</p:attrName>
                                        </p:attrNameLst>
                                      </p:cBhvr>
                                      <p:tavLst>
                                        <p:tav tm="0">
                                          <p:val>
                                            <p:strVal val="#ppt_y-#ppt_h*1.125000"/>
                                          </p:val>
                                        </p:tav>
                                        <p:tav tm="100000">
                                          <p:val>
                                            <p:strVal val="#ppt_y"/>
                                          </p:val>
                                        </p:tav>
                                      </p:tavLst>
                                    </p:anim>
                                    <p:animEffect transition="in" filter="wipe(down)">
                                      <p:cBhvr>
                                        <p:cTn id="40" dur="500"/>
                                        <p:tgtEl>
                                          <p:spTgt spid="31"/>
                                        </p:tgtEl>
                                      </p:cBhvr>
                                    </p:animEffect>
                                  </p:childTnLst>
                                </p:cTn>
                              </p:par>
                              <p:par>
                                <p:cTn id="41" presetID="12" presetClass="entr" presetSubtype="1"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p:tgtEl>
                                          <p:spTgt spid="34"/>
                                        </p:tgtEl>
                                        <p:attrNameLst>
                                          <p:attrName>ppt_y</p:attrName>
                                        </p:attrNameLst>
                                      </p:cBhvr>
                                      <p:tavLst>
                                        <p:tav tm="0">
                                          <p:val>
                                            <p:strVal val="#ppt_y-#ppt_h*1.125000"/>
                                          </p:val>
                                        </p:tav>
                                        <p:tav tm="100000">
                                          <p:val>
                                            <p:strVal val="#ppt_y"/>
                                          </p:val>
                                        </p:tav>
                                      </p:tavLst>
                                    </p:anim>
                                    <p:animEffect transition="in" filter="wipe(down)">
                                      <p:cBhvr>
                                        <p:cTn id="44" dur="500"/>
                                        <p:tgtEl>
                                          <p:spTgt spid="34"/>
                                        </p:tgtEl>
                                      </p:cBhvr>
                                    </p:animEffect>
                                  </p:childTnLst>
                                </p:cTn>
                              </p:par>
                              <p:par>
                                <p:cTn id="45" presetID="12" presetClass="entr" presetSubtype="1"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ppt_y</p:attrName>
                                        </p:attrNameLst>
                                      </p:cBhvr>
                                      <p:tavLst>
                                        <p:tav tm="0">
                                          <p:val>
                                            <p:strVal val="#ppt_y-#ppt_h*1.125000"/>
                                          </p:val>
                                        </p:tav>
                                        <p:tav tm="100000">
                                          <p:val>
                                            <p:strVal val="#ppt_y"/>
                                          </p:val>
                                        </p:tav>
                                      </p:tavLst>
                                    </p:anim>
                                    <p:animEffect transition="in" filter="wipe(down)">
                                      <p:cBhvr>
                                        <p:cTn id="48" dur="500"/>
                                        <p:tgtEl>
                                          <p:spTgt spid="37"/>
                                        </p:tgtEl>
                                      </p:cBhvr>
                                    </p:animEffect>
                                  </p:childTnLst>
                                </p:cTn>
                              </p:par>
                              <p:par>
                                <p:cTn id="49" presetID="12" presetClass="entr" presetSubtype="1"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p:tgtEl>
                                          <p:spTgt spid="40"/>
                                        </p:tgtEl>
                                        <p:attrNameLst>
                                          <p:attrName>ppt_y</p:attrName>
                                        </p:attrNameLst>
                                      </p:cBhvr>
                                      <p:tavLst>
                                        <p:tav tm="0">
                                          <p:val>
                                            <p:strVal val="#ppt_y-#ppt_h*1.125000"/>
                                          </p:val>
                                        </p:tav>
                                        <p:tav tm="100000">
                                          <p:val>
                                            <p:strVal val="#ppt_y"/>
                                          </p:val>
                                        </p:tav>
                                      </p:tavLst>
                                    </p:anim>
                                    <p:animEffect transition="in" filter="wipe(down)">
                                      <p:cBhvr>
                                        <p:cTn id="52" dur="500"/>
                                        <p:tgtEl>
                                          <p:spTgt spid="40"/>
                                        </p:tgtEl>
                                      </p:cBhvr>
                                    </p:animEffect>
                                  </p:childTnLst>
                                </p:cTn>
                              </p:par>
                              <p:par>
                                <p:cTn id="53" presetID="12" presetClass="entr" presetSubtype="1"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p:tgtEl>
                                          <p:spTgt spid="43"/>
                                        </p:tgtEl>
                                        <p:attrNameLst>
                                          <p:attrName>ppt_y</p:attrName>
                                        </p:attrNameLst>
                                      </p:cBhvr>
                                      <p:tavLst>
                                        <p:tav tm="0">
                                          <p:val>
                                            <p:strVal val="#ppt_y-#ppt_h*1.125000"/>
                                          </p:val>
                                        </p:tav>
                                        <p:tav tm="100000">
                                          <p:val>
                                            <p:strVal val="#ppt_y"/>
                                          </p:val>
                                        </p:tav>
                                      </p:tavLst>
                                    </p:anim>
                                    <p:animEffect transition="in" filter="wipe(down)">
                                      <p:cBhvr>
                                        <p:cTn id="56" dur="500"/>
                                        <p:tgtEl>
                                          <p:spTgt spid="43"/>
                                        </p:tgtEl>
                                      </p:cBhvr>
                                    </p:animEffect>
                                  </p:childTnLst>
                                </p:cTn>
                              </p:par>
                              <p:par>
                                <p:cTn id="57" presetID="12" presetClass="entr" presetSubtype="1"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p:tgtEl>
                                          <p:spTgt spid="46"/>
                                        </p:tgtEl>
                                        <p:attrNameLst>
                                          <p:attrName>ppt_y</p:attrName>
                                        </p:attrNameLst>
                                      </p:cBhvr>
                                      <p:tavLst>
                                        <p:tav tm="0">
                                          <p:val>
                                            <p:strVal val="#ppt_y-#ppt_h*1.125000"/>
                                          </p:val>
                                        </p:tav>
                                        <p:tav tm="100000">
                                          <p:val>
                                            <p:strVal val="#ppt_y"/>
                                          </p:val>
                                        </p:tav>
                                      </p:tavLst>
                                    </p:anim>
                                    <p:animEffect transition="in" filter="wipe(down)">
                                      <p:cBhvr>
                                        <p:cTn id="60" dur="500"/>
                                        <p:tgtEl>
                                          <p:spTgt spid="46"/>
                                        </p:tgtEl>
                                      </p:cBhvr>
                                    </p:animEffect>
                                  </p:childTnLst>
                                </p:cTn>
                              </p:par>
                              <p:par>
                                <p:cTn id="61" presetID="12" presetClass="entr" presetSubtype="1"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p:tgtEl>
                                          <p:spTgt spid="49"/>
                                        </p:tgtEl>
                                        <p:attrNameLst>
                                          <p:attrName>ppt_y</p:attrName>
                                        </p:attrNameLst>
                                      </p:cBhvr>
                                      <p:tavLst>
                                        <p:tav tm="0">
                                          <p:val>
                                            <p:strVal val="#ppt_y-#ppt_h*1.125000"/>
                                          </p:val>
                                        </p:tav>
                                        <p:tav tm="100000">
                                          <p:val>
                                            <p:strVal val="#ppt_y"/>
                                          </p:val>
                                        </p:tav>
                                      </p:tavLst>
                                    </p:anim>
                                    <p:animEffect transition="in" filter="wipe(down)">
                                      <p:cBhvr>
                                        <p:cTn id="64" dur="500"/>
                                        <p:tgtEl>
                                          <p:spTgt spid="49"/>
                                        </p:tgtEl>
                                      </p:cBhvr>
                                    </p:animEffect>
                                  </p:childTnLst>
                                </p:cTn>
                              </p:par>
                              <p:par>
                                <p:cTn id="65" presetID="12" presetClass="entr" presetSubtype="1"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p:tgtEl>
                                          <p:spTgt spid="52"/>
                                        </p:tgtEl>
                                        <p:attrNameLst>
                                          <p:attrName>ppt_y</p:attrName>
                                        </p:attrNameLst>
                                      </p:cBhvr>
                                      <p:tavLst>
                                        <p:tav tm="0">
                                          <p:val>
                                            <p:strVal val="#ppt_y-#ppt_h*1.125000"/>
                                          </p:val>
                                        </p:tav>
                                        <p:tav tm="100000">
                                          <p:val>
                                            <p:strVal val="#ppt_y"/>
                                          </p:val>
                                        </p:tav>
                                      </p:tavLst>
                                    </p:anim>
                                    <p:animEffect transition="in" filter="wipe(down)">
                                      <p:cBhvr>
                                        <p:cTn id="68" dur="500"/>
                                        <p:tgtEl>
                                          <p:spTgt spid="52"/>
                                        </p:tgtEl>
                                      </p:cBhvr>
                                    </p:animEffect>
                                  </p:childTnLst>
                                </p:cTn>
                              </p:par>
                              <p:par>
                                <p:cTn id="69" presetID="12" presetClass="entr" presetSubtype="1" fill="hold" nodeType="withEffect">
                                  <p:stCondLst>
                                    <p:cond delay="0"/>
                                  </p:st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500"/>
                                        <p:tgtEl>
                                          <p:spTgt spid="55"/>
                                        </p:tgtEl>
                                        <p:attrNameLst>
                                          <p:attrName>ppt_y</p:attrName>
                                        </p:attrNameLst>
                                      </p:cBhvr>
                                      <p:tavLst>
                                        <p:tav tm="0">
                                          <p:val>
                                            <p:strVal val="#ppt_y-#ppt_h*1.125000"/>
                                          </p:val>
                                        </p:tav>
                                        <p:tav tm="100000">
                                          <p:val>
                                            <p:strVal val="#ppt_y"/>
                                          </p:val>
                                        </p:tav>
                                      </p:tavLst>
                                    </p:anim>
                                    <p:animEffect transition="in" filter="wipe(down)">
                                      <p:cBhvr>
                                        <p:cTn id="72" dur="500"/>
                                        <p:tgtEl>
                                          <p:spTgt spid="55"/>
                                        </p:tgtEl>
                                      </p:cBhvr>
                                    </p:animEffect>
                                  </p:childTnLst>
                                </p:cTn>
                              </p:par>
                              <p:par>
                                <p:cTn id="73" presetID="1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p:tgtEl>
                                          <p:spTgt spid="58"/>
                                        </p:tgtEl>
                                        <p:attrNameLst>
                                          <p:attrName>ppt_y</p:attrName>
                                        </p:attrNameLst>
                                      </p:cBhvr>
                                      <p:tavLst>
                                        <p:tav tm="0">
                                          <p:val>
                                            <p:strVal val="#ppt_y-#ppt_h*1.125000"/>
                                          </p:val>
                                        </p:tav>
                                        <p:tav tm="100000">
                                          <p:val>
                                            <p:strVal val="#ppt_y"/>
                                          </p:val>
                                        </p:tav>
                                      </p:tavLst>
                                    </p:anim>
                                    <p:animEffect transition="in" filter="wipe(down)">
                                      <p:cBhvr>
                                        <p:cTn id="76" dur="500"/>
                                        <p:tgtEl>
                                          <p:spTgt spid="58"/>
                                        </p:tgtEl>
                                      </p:cBhvr>
                                    </p:animEffect>
                                  </p:childTnLst>
                                </p:cTn>
                              </p:par>
                              <p:par>
                                <p:cTn id="77" presetID="12" presetClass="entr" presetSubtype="1" fill="hold" nodeType="withEffect">
                                  <p:stCondLst>
                                    <p:cond delay="0"/>
                                  </p:stCondLst>
                                  <p:childTnLst>
                                    <p:set>
                                      <p:cBhvr>
                                        <p:cTn id="78" dur="1" fill="hold">
                                          <p:stCondLst>
                                            <p:cond delay="0"/>
                                          </p:stCondLst>
                                        </p:cTn>
                                        <p:tgtEl>
                                          <p:spTgt spid="61"/>
                                        </p:tgtEl>
                                        <p:attrNameLst>
                                          <p:attrName>style.visibility</p:attrName>
                                        </p:attrNameLst>
                                      </p:cBhvr>
                                      <p:to>
                                        <p:strVal val="visible"/>
                                      </p:to>
                                    </p:set>
                                    <p:anim calcmode="lin" valueType="num">
                                      <p:cBhvr additive="base">
                                        <p:cTn id="79" dur="500"/>
                                        <p:tgtEl>
                                          <p:spTgt spid="61"/>
                                        </p:tgtEl>
                                        <p:attrNameLst>
                                          <p:attrName>ppt_y</p:attrName>
                                        </p:attrNameLst>
                                      </p:cBhvr>
                                      <p:tavLst>
                                        <p:tav tm="0">
                                          <p:val>
                                            <p:strVal val="#ppt_y-#ppt_h*1.125000"/>
                                          </p:val>
                                        </p:tav>
                                        <p:tav tm="100000">
                                          <p:val>
                                            <p:strVal val="#ppt_y"/>
                                          </p:val>
                                        </p:tav>
                                      </p:tavLst>
                                    </p:anim>
                                    <p:animEffect transition="in" filter="wipe(down)">
                                      <p:cBhvr>
                                        <p:cTn id="80" dur="500"/>
                                        <p:tgtEl>
                                          <p:spTgt spid="61"/>
                                        </p:tgtEl>
                                      </p:cBhvr>
                                    </p:animEffect>
                                  </p:childTnLst>
                                </p:cTn>
                              </p:par>
                              <p:par>
                                <p:cTn id="81" presetID="12" presetClass="entr" presetSubtype="1"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additive="base">
                                        <p:cTn id="83" dur="500"/>
                                        <p:tgtEl>
                                          <p:spTgt spid="64"/>
                                        </p:tgtEl>
                                        <p:attrNameLst>
                                          <p:attrName>ppt_y</p:attrName>
                                        </p:attrNameLst>
                                      </p:cBhvr>
                                      <p:tavLst>
                                        <p:tav tm="0">
                                          <p:val>
                                            <p:strVal val="#ppt_y-#ppt_h*1.125000"/>
                                          </p:val>
                                        </p:tav>
                                        <p:tav tm="100000">
                                          <p:val>
                                            <p:strVal val="#ppt_y"/>
                                          </p:val>
                                        </p:tav>
                                      </p:tavLst>
                                    </p:anim>
                                    <p:animEffect transition="in" filter="wipe(down)">
                                      <p:cBhvr>
                                        <p:cTn id="84" dur="500"/>
                                        <p:tgtEl>
                                          <p:spTgt spid="64"/>
                                        </p:tgtEl>
                                      </p:cBhvr>
                                    </p:animEffect>
                                  </p:childTnLst>
                                </p:cTn>
                              </p:par>
                              <p:par>
                                <p:cTn id="85" presetID="12" presetClass="entr" presetSubtype="1"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p:tgtEl>
                                          <p:spTgt spid="67"/>
                                        </p:tgtEl>
                                        <p:attrNameLst>
                                          <p:attrName>ppt_y</p:attrName>
                                        </p:attrNameLst>
                                      </p:cBhvr>
                                      <p:tavLst>
                                        <p:tav tm="0">
                                          <p:val>
                                            <p:strVal val="#ppt_y-#ppt_h*1.125000"/>
                                          </p:val>
                                        </p:tav>
                                        <p:tav tm="100000">
                                          <p:val>
                                            <p:strVal val="#ppt_y"/>
                                          </p:val>
                                        </p:tav>
                                      </p:tavLst>
                                    </p:anim>
                                    <p:animEffect transition="in" filter="wipe(down)">
                                      <p:cBhvr>
                                        <p:cTn id="88" dur="500"/>
                                        <p:tgtEl>
                                          <p:spTgt spid="67"/>
                                        </p:tgtEl>
                                      </p:cBhvr>
                                    </p:animEffect>
                                  </p:childTnLst>
                                </p:cTn>
                              </p:par>
                              <p:par>
                                <p:cTn id="89" presetID="12" presetClass="entr" presetSubtype="1"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 calcmode="lin" valueType="num">
                                      <p:cBhvr additive="base">
                                        <p:cTn id="91" dur="500"/>
                                        <p:tgtEl>
                                          <p:spTgt spid="70"/>
                                        </p:tgtEl>
                                        <p:attrNameLst>
                                          <p:attrName>ppt_y</p:attrName>
                                        </p:attrNameLst>
                                      </p:cBhvr>
                                      <p:tavLst>
                                        <p:tav tm="0">
                                          <p:val>
                                            <p:strVal val="#ppt_y-#ppt_h*1.125000"/>
                                          </p:val>
                                        </p:tav>
                                        <p:tav tm="100000">
                                          <p:val>
                                            <p:strVal val="#ppt_y"/>
                                          </p:val>
                                        </p:tav>
                                      </p:tavLst>
                                    </p:anim>
                                    <p:animEffect transition="in" filter="wipe(down)">
                                      <p:cBhvr>
                                        <p:cTn id="92" dur="500"/>
                                        <p:tgtEl>
                                          <p:spTgt spid="70"/>
                                        </p:tgtEl>
                                      </p:cBhvr>
                                    </p:animEffect>
                                  </p:childTnLst>
                                </p:cTn>
                              </p:par>
                              <p:par>
                                <p:cTn id="93" presetID="12" presetClass="entr" presetSubtype="1"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p:tgtEl>
                                          <p:spTgt spid="73"/>
                                        </p:tgtEl>
                                        <p:attrNameLst>
                                          <p:attrName>ppt_y</p:attrName>
                                        </p:attrNameLst>
                                      </p:cBhvr>
                                      <p:tavLst>
                                        <p:tav tm="0">
                                          <p:val>
                                            <p:strVal val="#ppt_y-#ppt_h*1.125000"/>
                                          </p:val>
                                        </p:tav>
                                        <p:tav tm="100000">
                                          <p:val>
                                            <p:strVal val="#ppt_y"/>
                                          </p:val>
                                        </p:tav>
                                      </p:tavLst>
                                    </p:anim>
                                    <p:animEffect transition="in" filter="wipe(down)">
                                      <p:cBhvr>
                                        <p:cTn id="96" dur="500"/>
                                        <p:tgtEl>
                                          <p:spTgt spid="73"/>
                                        </p:tgtEl>
                                      </p:cBhvr>
                                    </p:animEffect>
                                  </p:childTnLst>
                                </p:cTn>
                              </p:par>
                              <p:par>
                                <p:cTn id="97" presetID="12" presetClass="entr" presetSubtype="1"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anim calcmode="lin" valueType="num">
                                      <p:cBhvr additive="base">
                                        <p:cTn id="99" dur="500"/>
                                        <p:tgtEl>
                                          <p:spTgt spid="76"/>
                                        </p:tgtEl>
                                        <p:attrNameLst>
                                          <p:attrName>ppt_y</p:attrName>
                                        </p:attrNameLst>
                                      </p:cBhvr>
                                      <p:tavLst>
                                        <p:tav tm="0">
                                          <p:val>
                                            <p:strVal val="#ppt_y-#ppt_h*1.125000"/>
                                          </p:val>
                                        </p:tav>
                                        <p:tav tm="100000">
                                          <p:val>
                                            <p:strVal val="#ppt_y"/>
                                          </p:val>
                                        </p:tav>
                                      </p:tavLst>
                                    </p:anim>
                                    <p:animEffect transition="in" filter="wipe(down)">
                                      <p:cBhvr>
                                        <p:cTn id="100" dur="500"/>
                                        <p:tgtEl>
                                          <p:spTgt spid="76"/>
                                        </p:tgtEl>
                                      </p:cBhvr>
                                    </p:animEffect>
                                  </p:childTnLst>
                                </p:cTn>
                              </p:par>
                              <p:par>
                                <p:cTn id="101" presetID="12" presetClass="entr" presetSubtype="1" fill="hold" nodeType="withEffect">
                                  <p:stCondLst>
                                    <p:cond delay="0"/>
                                  </p:stCondLst>
                                  <p:childTnLst>
                                    <p:set>
                                      <p:cBhvr>
                                        <p:cTn id="102" dur="1" fill="hold">
                                          <p:stCondLst>
                                            <p:cond delay="0"/>
                                          </p:stCondLst>
                                        </p:cTn>
                                        <p:tgtEl>
                                          <p:spTgt spid="79"/>
                                        </p:tgtEl>
                                        <p:attrNameLst>
                                          <p:attrName>style.visibility</p:attrName>
                                        </p:attrNameLst>
                                      </p:cBhvr>
                                      <p:to>
                                        <p:strVal val="visible"/>
                                      </p:to>
                                    </p:set>
                                    <p:anim calcmode="lin" valueType="num">
                                      <p:cBhvr additive="base">
                                        <p:cTn id="103" dur="500"/>
                                        <p:tgtEl>
                                          <p:spTgt spid="79"/>
                                        </p:tgtEl>
                                        <p:attrNameLst>
                                          <p:attrName>ppt_y</p:attrName>
                                        </p:attrNameLst>
                                      </p:cBhvr>
                                      <p:tavLst>
                                        <p:tav tm="0">
                                          <p:val>
                                            <p:strVal val="#ppt_y-#ppt_h*1.125000"/>
                                          </p:val>
                                        </p:tav>
                                        <p:tav tm="100000">
                                          <p:val>
                                            <p:strVal val="#ppt_y"/>
                                          </p:val>
                                        </p:tav>
                                      </p:tavLst>
                                    </p:anim>
                                    <p:animEffect transition="in" filter="wipe(down)">
                                      <p:cBhvr>
                                        <p:cTn id="104" dur="500"/>
                                        <p:tgtEl>
                                          <p:spTgt spid="79"/>
                                        </p:tgtEl>
                                      </p:cBhvr>
                                    </p:animEffect>
                                  </p:childTnLst>
                                </p:cTn>
                              </p:par>
                              <p:par>
                                <p:cTn id="105" presetID="12" presetClass="entr" presetSubtype="1"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p:tgtEl>
                                          <p:spTgt spid="88"/>
                                        </p:tgtEl>
                                        <p:attrNameLst>
                                          <p:attrName>ppt_y</p:attrName>
                                        </p:attrNameLst>
                                      </p:cBhvr>
                                      <p:tavLst>
                                        <p:tav tm="0">
                                          <p:val>
                                            <p:strVal val="#ppt_y-#ppt_h*1.125000"/>
                                          </p:val>
                                        </p:tav>
                                        <p:tav tm="100000">
                                          <p:val>
                                            <p:strVal val="#ppt_y"/>
                                          </p:val>
                                        </p:tav>
                                      </p:tavLst>
                                    </p:anim>
                                    <p:animEffect transition="in" filter="wipe(down)">
                                      <p:cBhvr>
                                        <p:cTn id="108" dur="500"/>
                                        <p:tgtEl>
                                          <p:spTgt spid="88"/>
                                        </p:tgtEl>
                                      </p:cBhvr>
                                    </p:animEffect>
                                  </p:childTnLst>
                                </p:cTn>
                              </p:par>
                              <p:par>
                                <p:cTn id="109" presetID="12" presetClass="entr" presetSubtype="1" fill="hold" nodeType="withEffect">
                                  <p:stCondLst>
                                    <p:cond delay="0"/>
                                  </p:stCondLst>
                                  <p:childTnLst>
                                    <p:set>
                                      <p:cBhvr>
                                        <p:cTn id="110" dur="1" fill="hold">
                                          <p:stCondLst>
                                            <p:cond delay="0"/>
                                          </p:stCondLst>
                                        </p:cTn>
                                        <p:tgtEl>
                                          <p:spTgt spid="91"/>
                                        </p:tgtEl>
                                        <p:attrNameLst>
                                          <p:attrName>style.visibility</p:attrName>
                                        </p:attrNameLst>
                                      </p:cBhvr>
                                      <p:to>
                                        <p:strVal val="visible"/>
                                      </p:to>
                                    </p:set>
                                    <p:anim calcmode="lin" valueType="num">
                                      <p:cBhvr additive="base">
                                        <p:cTn id="111" dur="500"/>
                                        <p:tgtEl>
                                          <p:spTgt spid="91"/>
                                        </p:tgtEl>
                                        <p:attrNameLst>
                                          <p:attrName>ppt_y</p:attrName>
                                        </p:attrNameLst>
                                      </p:cBhvr>
                                      <p:tavLst>
                                        <p:tav tm="0">
                                          <p:val>
                                            <p:strVal val="#ppt_y-#ppt_h*1.125000"/>
                                          </p:val>
                                        </p:tav>
                                        <p:tav tm="100000">
                                          <p:val>
                                            <p:strVal val="#ppt_y"/>
                                          </p:val>
                                        </p:tav>
                                      </p:tavLst>
                                    </p:anim>
                                    <p:animEffect transition="in" filter="wipe(down)">
                                      <p:cBhvr>
                                        <p:cTn id="112" dur="500"/>
                                        <p:tgtEl>
                                          <p:spTgt spid="91"/>
                                        </p:tgtEl>
                                      </p:cBhvr>
                                    </p:animEffect>
                                  </p:childTnLst>
                                </p:cTn>
                              </p:par>
                              <p:par>
                                <p:cTn id="113" presetID="12" presetClass="entr" presetSubtype="1" fill="hold" nodeType="withEffect">
                                  <p:stCondLst>
                                    <p:cond delay="0"/>
                                  </p:stCondLst>
                                  <p:childTnLst>
                                    <p:set>
                                      <p:cBhvr>
                                        <p:cTn id="114" dur="1" fill="hold">
                                          <p:stCondLst>
                                            <p:cond delay="0"/>
                                          </p:stCondLst>
                                        </p:cTn>
                                        <p:tgtEl>
                                          <p:spTgt spid="97"/>
                                        </p:tgtEl>
                                        <p:attrNameLst>
                                          <p:attrName>style.visibility</p:attrName>
                                        </p:attrNameLst>
                                      </p:cBhvr>
                                      <p:to>
                                        <p:strVal val="visible"/>
                                      </p:to>
                                    </p:set>
                                    <p:anim calcmode="lin" valueType="num">
                                      <p:cBhvr additive="base">
                                        <p:cTn id="115" dur="500"/>
                                        <p:tgtEl>
                                          <p:spTgt spid="97"/>
                                        </p:tgtEl>
                                        <p:attrNameLst>
                                          <p:attrName>ppt_y</p:attrName>
                                        </p:attrNameLst>
                                      </p:cBhvr>
                                      <p:tavLst>
                                        <p:tav tm="0">
                                          <p:val>
                                            <p:strVal val="#ppt_y-#ppt_h*1.125000"/>
                                          </p:val>
                                        </p:tav>
                                        <p:tav tm="100000">
                                          <p:val>
                                            <p:strVal val="#ppt_y"/>
                                          </p:val>
                                        </p:tav>
                                      </p:tavLst>
                                    </p:anim>
                                    <p:animEffect transition="in" filter="wipe(down)">
                                      <p:cBhvr>
                                        <p:cTn id="116" dur="500"/>
                                        <p:tgtEl>
                                          <p:spTgt spid="97"/>
                                        </p:tgtEl>
                                      </p:cBhvr>
                                    </p:animEffect>
                                  </p:childTnLst>
                                </p:cTn>
                              </p:par>
                              <p:par>
                                <p:cTn id="117" presetID="12" presetClass="entr" presetSubtype="1" fill="hold" nodeType="withEffect">
                                  <p:stCondLst>
                                    <p:cond delay="0"/>
                                  </p:stCondLst>
                                  <p:childTnLst>
                                    <p:set>
                                      <p:cBhvr>
                                        <p:cTn id="118" dur="1" fill="hold">
                                          <p:stCondLst>
                                            <p:cond delay="0"/>
                                          </p:stCondLst>
                                        </p:cTn>
                                        <p:tgtEl>
                                          <p:spTgt spid="100"/>
                                        </p:tgtEl>
                                        <p:attrNameLst>
                                          <p:attrName>style.visibility</p:attrName>
                                        </p:attrNameLst>
                                      </p:cBhvr>
                                      <p:to>
                                        <p:strVal val="visible"/>
                                      </p:to>
                                    </p:set>
                                    <p:anim calcmode="lin" valueType="num">
                                      <p:cBhvr additive="base">
                                        <p:cTn id="119" dur="500"/>
                                        <p:tgtEl>
                                          <p:spTgt spid="100"/>
                                        </p:tgtEl>
                                        <p:attrNameLst>
                                          <p:attrName>ppt_y</p:attrName>
                                        </p:attrNameLst>
                                      </p:cBhvr>
                                      <p:tavLst>
                                        <p:tav tm="0">
                                          <p:val>
                                            <p:strVal val="#ppt_y-#ppt_h*1.125000"/>
                                          </p:val>
                                        </p:tav>
                                        <p:tav tm="100000">
                                          <p:val>
                                            <p:strVal val="#ppt_y"/>
                                          </p:val>
                                        </p:tav>
                                      </p:tavLst>
                                    </p:anim>
                                    <p:animEffect transition="in" filter="wipe(down)">
                                      <p:cBhvr>
                                        <p:cTn id="120" dur="500"/>
                                        <p:tgtEl>
                                          <p:spTgt spid="100"/>
                                        </p:tgtEl>
                                      </p:cBhvr>
                                    </p:animEffect>
                                  </p:childTnLst>
                                </p:cTn>
                              </p:par>
                              <p:par>
                                <p:cTn id="121" presetID="12" presetClass="entr" presetSubtype="1"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 calcmode="lin" valueType="num">
                                      <p:cBhvr additive="base">
                                        <p:cTn id="123" dur="500"/>
                                        <p:tgtEl>
                                          <p:spTgt spid="103"/>
                                        </p:tgtEl>
                                        <p:attrNameLst>
                                          <p:attrName>ppt_y</p:attrName>
                                        </p:attrNameLst>
                                      </p:cBhvr>
                                      <p:tavLst>
                                        <p:tav tm="0">
                                          <p:val>
                                            <p:strVal val="#ppt_y-#ppt_h*1.125000"/>
                                          </p:val>
                                        </p:tav>
                                        <p:tav tm="100000">
                                          <p:val>
                                            <p:strVal val="#ppt_y"/>
                                          </p:val>
                                        </p:tav>
                                      </p:tavLst>
                                    </p:anim>
                                    <p:animEffect transition="in" filter="wipe(down)">
                                      <p:cBhvr>
                                        <p:cTn id="124" dur="500"/>
                                        <p:tgtEl>
                                          <p:spTgt spid="103"/>
                                        </p:tgtEl>
                                      </p:cBhvr>
                                    </p:animEffect>
                                  </p:childTnLst>
                                </p:cTn>
                              </p:par>
                              <p:par>
                                <p:cTn id="125" presetID="12" presetClass="entr" presetSubtype="1" fill="hold"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additive="base">
                                        <p:cTn id="127" dur="500"/>
                                        <p:tgtEl>
                                          <p:spTgt spid="106"/>
                                        </p:tgtEl>
                                        <p:attrNameLst>
                                          <p:attrName>ppt_y</p:attrName>
                                        </p:attrNameLst>
                                      </p:cBhvr>
                                      <p:tavLst>
                                        <p:tav tm="0">
                                          <p:val>
                                            <p:strVal val="#ppt_y-#ppt_h*1.125000"/>
                                          </p:val>
                                        </p:tav>
                                        <p:tav tm="100000">
                                          <p:val>
                                            <p:strVal val="#ppt_y"/>
                                          </p:val>
                                        </p:tav>
                                      </p:tavLst>
                                    </p:anim>
                                    <p:animEffect transition="in" filter="wipe(down)">
                                      <p:cBhvr>
                                        <p:cTn id="128" dur="500"/>
                                        <p:tgtEl>
                                          <p:spTgt spid="106"/>
                                        </p:tgtEl>
                                      </p:cBhvr>
                                    </p:animEffect>
                                  </p:childTnLst>
                                </p:cTn>
                              </p:par>
                              <p:par>
                                <p:cTn id="129" presetID="12" presetClass="entr" presetSubtype="1" fill="hold" nodeType="withEffect">
                                  <p:stCondLst>
                                    <p:cond delay="0"/>
                                  </p:stCondLst>
                                  <p:childTnLst>
                                    <p:set>
                                      <p:cBhvr>
                                        <p:cTn id="130" dur="1" fill="hold">
                                          <p:stCondLst>
                                            <p:cond delay="0"/>
                                          </p:stCondLst>
                                        </p:cTn>
                                        <p:tgtEl>
                                          <p:spTgt spid="109"/>
                                        </p:tgtEl>
                                        <p:attrNameLst>
                                          <p:attrName>style.visibility</p:attrName>
                                        </p:attrNameLst>
                                      </p:cBhvr>
                                      <p:to>
                                        <p:strVal val="visible"/>
                                      </p:to>
                                    </p:set>
                                    <p:anim calcmode="lin" valueType="num">
                                      <p:cBhvr additive="base">
                                        <p:cTn id="131" dur="500"/>
                                        <p:tgtEl>
                                          <p:spTgt spid="109"/>
                                        </p:tgtEl>
                                        <p:attrNameLst>
                                          <p:attrName>ppt_y</p:attrName>
                                        </p:attrNameLst>
                                      </p:cBhvr>
                                      <p:tavLst>
                                        <p:tav tm="0">
                                          <p:val>
                                            <p:strVal val="#ppt_y-#ppt_h*1.125000"/>
                                          </p:val>
                                        </p:tav>
                                        <p:tav tm="100000">
                                          <p:val>
                                            <p:strVal val="#ppt_y"/>
                                          </p:val>
                                        </p:tav>
                                      </p:tavLst>
                                    </p:anim>
                                    <p:animEffect transition="in" filter="wipe(down)">
                                      <p:cBhvr>
                                        <p:cTn id="132" dur="500"/>
                                        <p:tgtEl>
                                          <p:spTgt spid="109"/>
                                        </p:tgtEl>
                                      </p:cBhvr>
                                    </p:animEffect>
                                  </p:childTnLst>
                                </p:cTn>
                              </p:par>
                              <p:par>
                                <p:cTn id="133" presetID="12" presetClass="entr" presetSubtype="1" fill="hold" nodeType="withEffect">
                                  <p:stCondLst>
                                    <p:cond delay="0"/>
                                  </p:stCondLst>
                                  <p:childTnLst>
                                    <p:set>
                                      <p:cBhvr>
                                        <p:cTn id="134" dur="1" fill="hold">
                                          <p:stCondLst>
                                            <p:cond delay="0"/>
                                          </p:stCondLst>
                                        </p:cTn>
                                        <p:tgtEl>
                                          <p:spTgt spid="112"/>
                                        </p:tgtEl>
                                        <p:attrNameLst>
                                          <p:attrName>style.visibility</p:attrName>
                                        </p:attrNameLst>
                                      </p:cBhvr>
                                      <p:to>
                                        <p:strVal val="visible"/>
                                      </p:to>
                                    </p:set>
                                    <p:anim calcmode="lin" valueType="num">
                                      <p:cBhvr additive="base">
                                        <p:cTn id="135" dur="500"/>
                                        <p:tgtEl>
                                          <p:spTgt spid="112"/>
                                        </p:tgtEl>
                                        <p:attrNameLst>
                                          <p:attrName>ppt_y</p:attrName>
                                        </p:attrNameLst>
                                      </p:cBhvr>
                                      <p:tavLst>
                                        <p:tav tm="0">
                                          <p:val>
                                            <p:strVal val="#ppt_y-#ppt_h*1.125000"/>
                                          </p:val>
                                        </p:tav>
                                        <p:tav tm="100000">
                                          <p:val>
                                            <p:strVal val="#ppt_y"/>
                                          </p:val>
                                        </p:tav>
                                      </p:tavLst>
                                    </p:anim>
                                    <p:animEffect transition="in" filter="wipe(down)">
                                      <p:cBhvr>
                                        <p:cTn id="136" dur="500"/>
                                        <p:tgtEl>
                                          <p:spTgt spid="112"/>
                                        </p:tgtEl>
                                      </p:cBhvr>
                                    </p:animEffect>
                                  </p:childTnLst>
                                </p:cTn>
                              </p:par>
                              <p:par>
                                <p:cTn id="137" presetID="12" presetClass="entr" presetSubtype="1" fill="hold" nodeType="withEffect">
                                  <p:stCondLst>
                                    <p:cond delay="0"/>
                                  </p:stCondLst>
                                  <p:childTnLst>
                                    <p:set>
                                      <p:cBhvr>
                                        <p:cTn id="138" dur="1" fill="hold">
                                          <p:stCondLst>
                                            <p:cond delay="0"/>
                                          </p:stCondLst>
                                        </p:cTn>
                                        <p:tgtEl>
                                          <p:spTgt spid="115"/>
                                        </p:tgtEl>
                                        <p:attrNameLst>
                                          <p:attrName>style.visibility</p:attrName>
                                        </p:attrNameLst>
                                      </p:cBhvr>
                                      <p:to>
                                        <p:strVal val="visible"/>
                                      </p:to>
                                    </p:set>
                                    <p:anim calcmode="lin" valueType="num">
                                      <p:cBhvr additive="base">
                                        <p:cTn id="139" dur="500"/>
                                        <p:tgtEl>
                                          <p:spTgt spid="115"/>
                                        </p:tgtEl>
                                        <p:attrNameLst>
                                          <p:attrName>ppt_y</p:attrName>
                                        </p:attrNameLst>
                                      </p:cBhvr>
                                      <p:tavLst>
                                        <p:tav tm="0">
                                          <p:val>
                                            <p:strVal val="#ppt_y-#ppt_h*1.125000"/>
                                          </p:val>
                                        </p:tav>
                                        <p:tav tm="100000">
                                          <p:val>
                                            <p:strVal val="#ppt_y"/>
                                          </p:val>
                                        </p:tav>
                                      </p:tavLst>
                                    </p:anim>
                                    <p:animEffect transition="in" filter="wipe(down)">
                                      <p:cBhvr>
                                        <p:cTn id="140" dur="500"/>
                                        <p:tgtEl>
                                          <p:spTgt spid="115"/>
                                        </p:tgtEl>
                                      </p:cBhvr>
                                    </p:animEffect>
                                  </p:childTnLst>
                                </p:cTn>
                              </p:par>
                              <p:par>
                                <p:cTn id="141" presetID="12" presetClass="entr" presetSubtype="1" fill="hold" nodeType="withEffect">
                                  <p:stCondLst>
                                    <p:cond delay="0"/>
                                  </p:stCondLst>
                                  <p:childTnLst>
                                    <p:set>
                                      <p:cBhvr>
                                        <p:cTn id="142" dur="1" fill="hold">
                                          <p:stCondLst>
                                            <p:cond delay="0"/>
                                          </p:stCondLst>
                                        </p:cTn>
                                        <p:tgtEl>
                                          <p:spTgt spid="118"/>
                                        </p:tgtEl>
                                        <p:attrNameLst>
                                          <p:attrName>style.visibility</p:attrName>
                                        </p:attrNameLst>
                                      </p:cBhvr>
                                      <p:to>
                                        <p:strVal val="visible"/>
                                      </p:to>
                                    </p:set>
                                    <p:anim calcmode="lin" valueType="num">
                                      <p:cBhvr additive="base">
                                        <p:cTn id="143" dur="500"/>
                                        <p:tgtEl>
                                          <p:spTgt spid="118"/>
                                        </p:tgtEl>
                                        <p:attrNameLst>
                                          <p:attrName>ppt_y</p:attrName>
                                        </p:attrNameLst>
                                      </p:cBhvr>
                                      <p:tavLst>
                                        <p:tav tm="0">
                                          <p:val>
                                            <p:strVal val="#ppt_y-#ppt_h*1.125000"/>
                                          </p:val>
                                        </p:tav>
                                        <p:tav tm="100000">
                                          <p:val>
                                            <p:strVal val="#ppt_y"/>
                                          </p:val>
                                        </p:tav>
                                      </p:tavLst>
                                    </p:anim>
                                    <p:animEffect transition="in" filter="wipe(down)">
                                      <p:cBhvr>
                                        <p:cTn id="144" dur="500"/>
                                        <p:tgtEl>
                                          <p:spTgt spid="118"/>
                                        </p:tgtEl>
                                      </p:cBhvr>
                                    </p:animEffect>
                                  </p:childTnLst>
                                </p:cTn>
                              </p:par>
                              <p:par>
                                <p:cTn id="145" presetID="12" presetClass="entr" presetSubtype="1" fill="hold" nodeType="withEffect">
                                  <p:stCondLst>
                                    <p:cond delay="0"/>
                                  </p:stCondLst>
                                  <p:childTnLst>
                                    <p:set>
                                      <p:cBhvr>
                                        <p:cTn id="146" dur="1" fill="hold">
                                          <p:stCondLst>
                                            <p:cond delay="0"/>
                                          </p:stCondLst>
                                        </p:cTn>
                                        <p:tgtEl>
                                          <p:spTgt spid="121"/>
                                        </p:tgtEl>
                                        <p:attrNameLst>
                                          <p:attrName>style.visibility</p:attrName>
                                        </p:attrNameLst>
                                      </p:cBhvr>
                                      <p:to>
                                        <p:strVal val="visible"/>
                                      </p:to>
                                    </p:set>
                                    <p:anim calcmode="lin" valueType="num">
                                      <p:cBhvr additive="base">
                                        <p:cTn id="147" dur="500"/>
                                        <p:tgtEl>
                                          <p:spTgt spid="121"/>
                                        </p:tgtEl>
                                        <p:attrNameLst>
                                          <p:attrName>ppt_y</p:attrName>
                                        </p:attrNameLst>
                                      </p:cBhvr>
                                      <p:tavLst>
                                        <p:tav tm="0">
                                          <p:val>
                                            <p:strVal val="#ppt_y-#ppt_h*1.125000"/>
                                          </p:val>
                                        </p:tav>
                                        <p:tav tm="100000">
                                          <p:val>
                                            <p:strVal val="#ppt_y"/>
                                          </p:val>
                                        </p:tav>
                                      </p:tavLst>
                                    </p:anim>
                                    <p:animEffect transition="in" filter="wipe(down)">
                                      <p:cBhvr>
                                        <p:cTn id="148" dur="500"/>
                                        <p:tgtEl>
                                          <p:spTgt spid="121"/>
                                        </p:tgtEl>
                                      </p:cBhvr>
                                    </p:animEffect>
                                  </p:childTnLst>
                                </p:cTn>
                              </p:par>
                              <p:par>
                                <p:cTn id="149" presetID="12" presetClass="entr" presetSubtype="1" fill="hold" nodeType="withEffect">
                                  <p:stCondLst>
                                    <p:cond delay="0"/>
                                  </p:stCondLst>
                                  <p:childTnLst>
                                    <p:set>
                                      <p:cBhvr>
                                        <p:cTn id="150" dur="1" fill="hold">
                                          <p:stCondLst>
                                            <p:cond delay="0"/>
                                          </p:stCondLst>
                                        </p:cTn>
                                        <p:tgtEl>
                                          <p:spTgt spid="124"/>
                                        </p:tgtEl>
                                        <p:attrNameLst>
                                          <p:attrName>style.visibility</p:attrName>
                                        </p:attrNameLst>
                                      </p:cBhvr>
                                      <p:to>
                                        <p:strVal val="visible"/>
                                      </p:to>
                                    </p:set>
                                    <p:anim calcmode="lin" valueType="num">
                                      <p:cBhvr additive="base">
                                        <p:cTn id="151" dur="500"/>
                                        <p:tgtEl>
                                          <p:spTgt spid="124"/>
                                        </p:tgtEl>
                                        <p:attrNameLst>
                                          <p:attrName>ppt_y</p:attrName>
                                        </p:attrNameLst>
                                      </p:cBhvr>
                                      <p:tavLst>
                                        <p:tav tm="0">
                                          <p:val>
                                            <p:strVal val="#ppt_y-#ppt_h*1.125000"/>
                                          </p:val>
                                        </p:tav>
                                        <p:tav tm="100000">
                                          <p:val>
                                            <p:strVal val="#ppt_y"/>
                                          </p:val>
                                        </p:tav>
                                      </p:tavLst>
                                    </p:anim>
                                    <p:animEffect transition="in" filter="wipe(down)">
                                      <p:cBhvr>
                                        <p:cTn id="152" dur="500"/>
                                        <p:tgtEl>
                                          <p:spTgt spid="124"/>
                                        </p:tgtEl>
                                      </p:cBhvr>
                                    </p:animEffect>
                                  </p:childTnLst>
                                </p:cTn>
                              </p:par>
                              <p:par>
                                <p:cTn id="153" presetID="12" presetClass="entr" presetSubtype="1" fill="hold" nodeType="withEffect">
                                  <p:stCondLst>
                                    <p:cond delay="0"/>
                                  </p:stCondLst>
                                  <p:childTnLst>
                                    <p:set>
                                      <p:cBhvr>
                                        <p:cTn id="154" dur="1" fill="hold">
                                          <p:stCondLst>
                                            <p:cond delay="0"/>
                                          </p:stCondLst>
                                        </p:cTn>
                                        <p:tgtEl>
                                          <p:spTgt spid="127"/>
                                        </p:tgtEl>
                                        <p:attrNameLst>
                                          <p:attrName>style.visibility</p:attrName>
                                        </p:attrNameLst>
                                      </p:cBhvr>
                                      <p:to>
                                        <p:strVal val="visible"/>
                                      </p:to>
                                    </p:set>
                                    <p:anim calcmode="lin" valueType="num">
                                      <p:cBhvr additive="base">
                                        <p:cTn id="155" dur="500"/>
                                        <p:tgtEl>
                                          <p:spTgt spid="127"/>
                                        </p:tgtEl>
                                        <p:attrNameLst>
                                          <p:attrName>ppt_y</p:attrName>
                                        </p:attrNameLst>
                                      </p:cBhvr>
                                      <p:tavLst>
                                        <p:tav tm="0">
                                          <p:val>
                                            <p:strVal val="#ppt_y-#ppt_h*1.125000"/>
                                          </p:val>
                                        </p:tav>
                                        <p:tav tm="100000">
                                          <p:val>
                                            <p:strVal val="#ppt_y"/>
                                          </p:val>
                                        </p:tav>
                                      </p:tavLst>
                                    </p:anim>
                                    <p:animEffect transition="in" filter="wipe(down)">
                                      <p:cBhvr>
                                        <p:cTn id="156" dur="500"/>
                                        <p:tgtEl>
                                          <p:spTgt spid="127"/>
                                        </p:tgtEl>
                                      </p:cBhvr>
                                    </p:animEffect>
                                  </p:childTnLst>
                                </p:cTn>
                              </p:par>
                              <p:par>
                                <p:cTn id="157" presetID="12" presetClass="entr" presetSubtype="1" fill="hold" nodeType="withEffect">
                                  <p:stCondLst>
                                    <p:cond delay="0"/>
                                  </p:stCondLst>
                                  <p:childTnLst>
                                    <p:set>
                                      <p:cBhvr>
                                        <p:cTn id="158" dur="1" fill="hold">
                                          <p:stCondLst>
                                            <p:cond delay="0"/>
                                          </p:stCondLst>
                                        </p:cTn>
                                        <p:tgtEl>
                                          <p:spTgt spid="130"/>
                                        </p:tgtEl>
                                        <p:attrNameLst>
                                          <p:attrName>style.visibility</p:attrName>
                                        </p:attrNameLst>
                                      </p:cBhvr>
                                      <p:to>
                                        <p:strVal val="visible"/>
                                      </p:to>
                                    </p:set>
                                    <p:anim calcmode="lin" valueType="num">
                                      <p:cBhvr additive="base">
                                        <p:cTn id="159" dur="500"/>
                                        <p:tgtEl>
                                          <p:spTgt spid="130"/>
                                        </p:tgtEl>
                                        <p:attrNameLst>
                                          <p:attrName>ppt_y</p:attrName>
                                        </p:attrNameLst>
                                      </p:cBhvr>
                                      <p:tavLst>
                                        <p:tav tm="0">
                                          <p:val>
                                            <p:strVal val="#ppt_y-#ppt_h*1.125000"/>
                                          </p:val>
                                        </p:tav>
                                        <p:tav tm="100000">
                                          <p:val>
                                            <p:strVal val="#ppt_y"/>
                                          </p:val>
                                        </p:tav>
                                      </p:tavLst>
                                    </p:anim>
                                    <p:animEffect transition="in" filter="wipe(down)">
                                      <p:cBhvr>
                                        <p:cTn id="160" dur="500"/>
                                        <p:tgtEl>
                                          <p:spTgt spid="130"/>
                                        </p:tgtEl>
                                      </p:cBhvr>
                                    </p:animEffect>
                                  </p:childTnLst>
                                </p:cTn>
                              </p:par>
                              <p:par>
                                <p:cTn id="161" presetID="12" presetClass="entr" presetSubtype="1" fill="hold" nodeType="withEffect">
                                  <p:stCondLst>
                                    <p:cond delay="0"/>
                                  </p:stCondLst>
                                  <p:childTnLst>
                                    <p:set>
                                      <p:cBhvr>
                                        <p:cTn id="162" dur="1" fill="hold">
                                          <p:stCondLst>
                                            <p:cond delay="0"/>
                                          </p:stCondLst>
                                        </p:cTn>
                                        <p:tgtEl>
                                          <p:spTgt spid="133"/>
                                        </p:tgtEl>
                                        <p:attrNameLst>
                                          <p:attrName>style.visibility</p:attrName>
                                        </p:attrNameLst>
                                      </p:cBhvr>
                                      <p:to>
                                        <p:strVal val="visible"/>
                                      </p:to>
                                    </p:set>
                                    <p:anim calcmode="lin" valueType="num">
                                      <p:cBhvr additive="base">
                                        <p:cTn id="163" dur="500"/>
                                        <p:tgtEl>
                                          <p:spTgt spid="133"/>
                                        </p:tgtEl>
                                        <p:attrNameLst>
                                          <p:attrName>ppt_y</p:attrName>
                                        </p:attrNameLst>
                                      </p:cBhvr>
                                      <p:tavLst>
                                        <p:tav tm="0">
                                          <p:val>
                                            <p:strVal val="#ppt_y-#ppt_h*1.125000"/>
                                          </p:val>
                                        </p:tav>
                                        <p:tav tm="100000">
                                          <p:val>
                                            <p:strVal val="#ppt_y"/>
                                          </p:val>
                                        </p:tav>
                                      </p:tavLst>
                                    </p:anim>
                                    <p:animEffect transition="in" filter="wipe(down)">
                                      <p:cBhvr>
                                        <p:cTn id="164" dur="500"/>
                                        <p:tgtEl>
                                          <p:spTgt spid="133"/>
                                        </p:tgtEl>
                                      </p:cBhvr>
                                    </p:animEffect>
                                  </p:childTnLst>
                                </p:cTn>
                              </p:par>
                              <p:par>
                                <p:cTn id="165" presetID="12" presetClass="entr" presetSubtype="1" fill="hold" nodeType="withEffect">
                                  <p:stCondLst>
                                    <p:cond delay="0"/>
                                  </p:stCondLst>
                                  <p:childTnLst>
                                    <p:set>
                                      <p:cBhvr>
                                        <p:cTn id="166" dur="1" fill="hold">
                                          <p:stCondLst>
                                            <p:cond delay="0"/>
                                          </p:stCondLst>
                                        </p:cTn>
                                        <p:tgtEl>
                                          <p:spTgt spid="136"/>
                                        </p:tgtEl>
                                        <p:attrNameLst>
                                          <p:attrName>style.visibility</p:attrName>
                                        </p:attrNameLst>
                                      </p:cBhvr>
                                      <p:to>
                                        <p:strVal val="visible"/>
                                      </p:to>
                                    </p:set>
                                    <p:anim calcmode="lin" valueType="num">
                                      <p:cBhvr additive="base">
                                        <p:cTn id="167" dur="500"/>
                                        <p:tgtEl>
                                          <p:spTgt spid="136"/>
                                        </p:tgtEl>
                                        <p:attrNameLst>
                                          <p:attrName>ppt_y</p:attrName>
                                        </p:attrNameLst>
                                      </p:cBhvr>
                                      <p:tavLst>
                                        <p:tav tm="0">
                                          <p:val>
                                            <p:strVal val="#ppt_y-#ppt_h*1.125000"/>
                                          </p:val>
                                        </p:tav>
                                        <p:tav tm="100000">
                                          <p:val>
                                            <p:strVal val="#ppt_y"/>
                                          </p:val>
                                        </p:tav>
                                      </p:tavLst>
                                    </p:anim>
                                    <p:animEffect transition="in" filter="wipe(down)">
                                      <p:cBhvr>
                                        <p:cTn id="168" dur="500"/>
                                        <p:tgtEl>
                                          <p:spTgt spid="136"/>
                                        </p:tgtEl>
                                      </p:cBhvr>
                                    </p:animEffect>
                                  </p:childTnLst>
                                </p:cTn>
                              </p:par>
                              <p:par>
                                <p:cTn id="169" presetID="12" presetClass="entr" presetSubtype="1" fill="hold" nodeType="withEffect">
                                  <p:stCondLst>
                                    <p:cond delay="0"/>
                                  </p:stCondLst>
                                  <p:childTnLst>
                                    <p:set>
                                      <p:cBhvr>
                                        <p:cTn id="170" dur="1" fill="hold">
                                          <p:stCondLst>
                                            <p:cond delay="0"/>
                                          </p:stCondLst>
                                        </p:cTn>
                                        <p:tgtEl>
                                          <p:spTgt spid="139"/>
                                        </p:tgtEl>
                                        <p:attrNameLst>
                                          <p:attrName>style.visibility</p:attrName>
                                        </p:attrNameLst>
                                      </p:cBhvr>
                                      <p:to>
                                        <p:strVal val="visible"/>
                                      </p:to>
                                    </p:set>
                                    <p:anim calcmode="lin" valueType="num">
                                      <p:cBhvr additive="base">
                                        <p:cTn id="171" dur="500"/>
                                        <p:tgtEl>
                                          <p:spTgt spid="139"/>
                                        </p:tgtEl>
                                        <p:attrNameLst>
                                          <p:attrName>ppt_y</p:attrName>
                                        </p:attrNameLst>
                                      </p:cBhvr>
                                      <p:tavLst>
                                        <p:tav tm="0">
                                          <p:val>
                                            <p:strVal val="#ppt_y-#ppt_h*1.125000"/>
                                          </p:val>
                                        </p:tav>
                                        <p:tav tm="100000">
                                          <p:val>
                                            <p:strVal val="#ppt_y"/>
                                          </p:val>
                                        </p:tav>
                                      </p:tavLst>
                                    </p:anim>
                                    <p:animEffect transition="in" filter="wipe(down)">
                                      <p:cBhvr>
                                        <p:cTn id="172" dur="500"/>
                                        <p:tgtEl>
                                          <p:spTgt spid="139"/>
                                        </p:tgtEl>
                                      </p:cBhvr>
                                    </p:animEffect>
                                  </p:childTnLst>
                                </p:cTn>
                              </p:par>
                              <p:par>
                                <p:cTn id="173" presetID="12" presetClass="entr" presetSubtype="1" fill="hold" nodeType="withEffect">
                                  <p:stCondLst>
                                    <p:cond delay="0"/>
                                  </p:stCondLst>
                                  <p:childTnLst>
                                    <p:set>
                                      <p:cBhvr>
                                        <p:cTn id="174" dur="1" fill="hold">
                                          <p:stCondLst>
                                            <p:cond delay="0"/>
                                          </p:stCondLst>
                                        </p:cTn>
                                        <p:tgtEl>
                                          <p:spTgt spid="142"/>
                                        </p:tgtEl>
                                        <p:attrNameLst>
                                          <p:attrName>style.visibility</p:attrName>
                                        </p:attrNameLst>
                                      </p:cBhvr>
                                      <p:to>
                                        <p:strVal val="visible"/>
                                      </p:to>
                                    </p:set>
                                    <p:anim calcmode="lin" valueType="num">
                                      <p:cBhvr additive="base">
                                        <p:cTn id="175" dur="500"/>
                                        <p:tgtEl>
                                          <p:spTgt spid="142"/>
                                        </p:tgtEl>
                                        <p:attrNameLst>
                                          <p:attrName>ppt_y</p:attrName>
                                        </p:attrNameLst>
                                      </p:cBhvr>
                                      <p:tavLst>
                                        <p:tav tm="0">
                                          <p:val>
                                            <p:strVal val="#ppt_y-#ppt_h*1.125000"/>
                                          </p:val>
                                        </p:tav>
                                        <p:tav tm="100000">
                                          <p:val>
                                            <p:strVal val="#ppt_y"/>
                                          </p:val>
                                        </p:tav>
                                      </p:tavLst>
                                    </p:anim>
                                    <p:animEffect transition="in" filter="wipe(down)">
                                      <p:cBhvr>
                                        <p:cTn id="176" dur="500"/>
                                        <p:tgtEl>
                                          <p:spTgt spid="142"/>
                                        </p:tgtEl>
                                      </p:cBhvr>
                                    </p:animEffect>
                                  </p:childTnLst>
                                </p:cTn>
                              </p:par>
                              <p:par>
                                <p:cTn id="177" presetID="12" presetClass="entr" presetSubtype="1" fill="hold" nodeType="withEffect">
                                  <p:stCondLst>
                                    <p:cond delay="0"/>
                                  </p:stCondLst>
                                  <p:childTnLst>
                                    <p:set>
                                      <p:cBhvr>
                                        <p:cTn id="178" dur="1" fill="hold">
                                          <p:stCondLst>
                                            <p:cond delay="0"/>
                                          </p:stCondLst>
                                        </p:cTn>
                                        <p:tgtEl>
                                          <p:spTgt spid="145"/>
                                        </p:tgtEl>
                                        <p:attrNameLst>
                                          <p:attrName>style.visibility</p:attrName>
                                        </p:attrNameLst>
                                      </p:cBhvr>
                                      <p:to>
                                        <p:strVal val="visible"/>
                                      </p:to>
                                    </p:set>
                                    <p:anim calcmode="lin" valueType="num">
                                      <p:cBhvr additive="base">
                                        <p:cTn id="179" dur="500"/>
                                        <p:tgtEl>
                                          <p:spTgt spid="145"/>
                                        </p:tgtEl>
                                        <p:attrNameLst>
                                          <p:attrName>ppt_y</p:attrName>
                                        </p:attrNameLst>
                                      </p:cBhvr>
                                      <p:tavLst>
                                        <p:tav tm="0">
                                          <p:val>
                                            <p:strVal val="#ppt_y-#ppt_h*1.125000"/>
                                          </p:val>
                                        </p:tav>
                                        <p:tav tm="100000">
                                          <p:val>
                                            <p:strVal val="#ppt_y"/>
                                          </p:val>
                                        </p:tav>
                                      </p:tavLst>
                                    </p:anim>
                                    <p:animEffect transition="in" filter="wipe(down)">
                                      <p:cBhvr>
                                        <p:cTn id="180" dur="500"/>
                                        <p:tgtEl>
                                          <p:spTgt spid="145"/>
                                        </p:tgtEl>
                                      </p:cBhvr>
                                    </p:animEffect>
                                  </p:childTnLst>
                                </p:cTn>
                              </p:par>
                              <p:par>
                                <p:cTn id="181" presetID="12" presetClass="entr" presetSubtype="1" fill="hold" nodeType="withEffect">
                                  <p:stCondLst>
                                    <p:cond delay="0"/>
                                  </p:stCondLst>
                                  <p:childTnLst>
                                    <p:set>
                                      <p:cBhvr>
                                        <p:cTn id="182" dur="1" fill="hold">
                                          <p:stCondLst>
                                            <p:cond delay="0"/>
                                          </p:stCondLst>
                                        </p:cTn>
                                        <p:tgtEl>
                                          <p:spTgt spid="148"/>
                                        </p:tgtEl>
                                        <p:attrNameLst>
                                          <p:attrName>style.visibility</p:attrName>
                                        </p:attrNameLst>
                                      </p:cBhvr>
                                      <p:to>
                                        <p:strVal val="visible"/>
                                      </p:to>
                                    </p:set>
                                    <p:anim calcmode="lin" valueType="num">
                                      <p:cBhvr additive="base">
                                        <p:cTn id="183" dur="500"/>
                                        <p:tgtEl>
                                          <p:spTgt spid="148"/>
                                        </p:tgtEl>
                                        <p:attrNameLst>
                                          <p:attrName>ppt_y</p:attrName>
                                        </p:attrNameLst>
                                      </p:cBhvr>
                                      <p:tavLst>
                                        <p:tav tm="0">
                                          <p:val>
                                            <p:strVal val="#ppt_y-#ppt_h*1.125000"/>
                                          </p:val>
                                        </p:tav>
                                        <p:tav tm="100000">
                                          <p:val>
                                            <p:strVal val="#ppt_y"/>
                                          </p:val>
                                        </p:tav>
                                      </p:tavLst>
                                    </p:anim>
                                    <p:animEffect transition="in" filter="wipe(down)">
                                      <p:cBhvr>
                                        <p:cTn id="184" dur="500"/>
                                        <p:tgtEl>
                                          <p:spTgt spid="148"/>
                                        </p:tgtEl>
                                      </p:cBhvr>
                                    </p:animEffect>
                                  </p:childTnLst>
                                </p:cTn>
                              </p:par>
                              <p:par>
                                <p:cTn id="185" presetID="12" presetClass="entr" presetSubtype="1" fill="hold" nodeType="withEffect">
                                  <p:stCondLst>
                                    <p:cond delay="0"/>
                                  </p:stCondLst>
                                  <p:childTnLst>
                                    <p:set>
                                      <p:cBhvr>
                                        <p:cTn id="186" dur="1" fill="hold">
                                          <p:stCondLst>
                                            <p:cond delay="0"/>
                                          </p:stCondLst>
                                        </p:cTn>
                                        <p:tgtEl>
                                          <p:spTgt spid="151"/>
                                        </p:tgtEl>
                                        <p:attrNameLst>
                                          <p:attrName>style.visibility</p:attrName>
                                        </p:attrNameLst>
                                      </p:cBhvr>
                                      <p:to>
                                        <p:strVal val="visible"/>
                                      </p:to>
                                    </p:set>
                                    <p:anim calcmode="lin" valueType="num">
                                      <p:cBhvr additive="base">
                                        <p:cTn id="187" dur="500"/>
                                        <p:tgtEl>
                                          <p:spTgt spid="151"/>
                                        </p:tgtEl>
                                        <p:attrNameLst>
                                          <p:attrName>ppt_y</p:attrName>
                                        </p:attrNameLst>
                                      </p:cBhvr>
                                      <p:tavLst>
                                        <p:tav tm="0">
                                          <p:val>
                                            <p:strVal val="#ppt_y-#ppt_h*1.125000"/>
                                          </p:val>
                                        </p:tav>
                                        <p:tav tm="100000">
                                          <p:val>
                                            <p:strVal val="#ppt_y"/>
                                          </p:val>
                                        </p:tav>
                                      </p:tavLst>
                                    </p:anim>
                                    <p:animEffect transition="in" filter="wipe(down)">
                                      <p:cBhvr>
                                        <p:cTn id="188" dur="500"/>
                                        <p:tgtEl>
                                          <p:spTgt spid="151"/>
                                        </p:tgtEl>
                                      </p:cBhvr>
                                    </p:animEffect>
                                  </p:childTnLst>
                                </p:cTn>
                              </p:par>
                              <p:par>
                                <p:cTn id="189" presetID="12" presetClass="entr" presetSubtype="1" fill="hold" nodeType="withEffect">
                                  <p:stCondLst>
                                    <p:cond delay="0"/>
                                  </p:stCondLst>
                                  <p:childTnLst>
                                    <p:set>
                                      <p:cBhvr>
                                        <p:cTn id="190" dur="1" fill="hold">
                                          <p:stCondLst>
                                            <p:cond delay="0"/>
                                          </p:stCondLst>
                                        </p:cTn>
                                        <p:tgtEl>
                                          <p:spTgt spid="154"/>
                                        </p:tgtEl>
                                        <p:attrNameLst>
                                          <p:attrName>style.visibility</p:attrName>
                                        </p:attrNameLst>
                                      </p:cBhvr>
                                      <p:to>
                                        <p:strVal val="visible"/>
                                      </p:to>
                                    </p:set>
                                    <p:anim calcmode="lin" valueType="num">
                                      <p:cBhvr additive="base">
                                        <p:cTn id="191" dur="500"/>
                                        <p:tgtEl>
                                          <p:spTgt spid="154"/>
                                        </p:tgtEl>
                                        <p:attrNameLst>
                                          <p:attrName>ppt_y</p:attrName>
                                        </p:attrNameLst>
                                      </p:cBhvr>
                                      <p:tavLst>
                                        <p:tav tm="0">
                                          <p:val>
                                            <p:strVal val="#ppt_y-#ppt_h*1.125000"/>
                                          </p:val>
                                        </p:tav>
                                        <p:tav tm="100000">
                                          <p:val>
                                            <p:strVal val="#ppt_y"/>
                                          </p:val>
                                        </p:tav>
                                      </p:tavLst>
                                    </p:anim>
                                    <p:animEffect transition="in" filter="wipe(down)">
                                      <p:cBhvr>
                                        <p:cTn id="192" dur="500"/>
                                        <p:tgtEl>
                                          <p:spTgt spid="154"/>
                                        </p:tgtEl>
                                      </p:cBhvr>
                                    </p:animEffect>
                                  </p:childTnLst>
                                </p:cTn>
                              </p:par>
                              <p:par>
                                <p:cTn id="193" presetID="12" presetClass="entr" presetSubtype="1" fill="hold" nodeType="withEffect">
                                  <p:stCondLst>
                                    <p:cond delay="0"/>
                                  </p:stCondLst>
                                  <p:childTnLst>
                                    <p:set>
                                      <p:cBhvr>
                                        <p:cTn id="194" dur="1" fill="hold">
                                          <p:stCondLst>
                                            <p:cond delay="0"/>
                                          </p:stCondLst>
                                        </p:cTn>
                                        <p:tgtEl>
                                          <p:spTgt spid="157"/>
                                        </p:tgtEl>
                                        <p:attrNameLst>
                                          <p:attrName>style.visibility</p:attrName>
                                        </p:attrNameLst>
                                      </p:cBhvr>
                                      <p:to>
                                        <p:strVal val="visible"/>
                                      </p:to>
                                    </p:set>
                                    <p:anim calcmode="lin" valueType="num">
                                      <p:cBhvr additive="base">
                                        <p:cTn id="195" dur="500"/>
                                        <p:tgtEl>
                                          <p:spTgt spid="157"/>
                                        </p:tgtEl>
                                        <p:attrNameLst>
                                          <p:attrName>ppt_y</p:attrName>
                                        </p:attrNameLst>
                                      </p:cBhvr>
                                      <p:tavLst>
                                        <p:tav tm="0">
                                          <p:val>
                                            <p:strVal val="#ppt_y-#ppt_h*1.125000"/>
                                          </p:val>
                                        </p:tav>
                                        <p:tav tm="100000">
                                          <p:val>
                                            <p:strVal val="#ppt_y"/>
                                          </p:val>
                                        </p:tav>
                                      </p:tavLst>
                                    </p:anim>
                                    <p:animEffect transition="in" filter="wipe(down)">
                                      <p:cBhvr>
                                        <p:cTn id="196" dur="500"/>
                                        <p:tgtEl>
                                          <p:spTgt spid="157"/>
                                        </p:tgtEl>
                                      </p:cBhvr>
                                    </p:animEffect>
                                  </p:childTnLst>
                                </p:cTn>
                              </p:par>
                              <p:par>
                                <p:cTn id="197" presetID="12" presetClass="entr" presetSubtype="1" fill="hold" nodeType="withEffect">
                                  <p:stCondLst>
                                    <p:cond delay="0"/>
                                  </p:stCondLst>
                                  <p:childTnLst>
                                    <p:set>
                                      <p:cBhvr>
                                        <p:cTn id="198" dur="1" fill="hold">
                                          <p:stCondLst>
                                            <p:cond delay="0"/>
                                          </p:stCondLst>
                                        </p:cTn>
                                        <p:tgtEl>
                                          <p:spTgt spid="160"/>
                                        </p:tgtEl>
                                        <p:attrNameLst>
                                          <p:attrName>style.visibility</p:attrName>
                                        </p:attrNameLst>
                                      </p:cBhvr>
                                      <p:to>
                                        <p:strVal val="visible"/>
                                      </p:to>
                                    </p:set>
                                    <p:anim calcmode="lin" valueType="num">
                                      <p:cBhvr additive="base">
                                        <p:cTn id="199" dur="500"/>
                                        <p:tgtEl>
                                          <p:spTgt spid="160"/>
                                        </p:tgtEl>
                                        <p:attrNameLst>
                                          <p:attrName>ppt_y</p:attrName>
                                        </p:attrNameLst>
                                      </p:cBhvr>
                                      <p:tavLst>
                                        <p:tav tm="0">
                                          <p:val>
                                            <p:strVal val="#ppt_y-#ppt_h*1.125000"/>
                                          </p:val>
                                        </p:tav>
                                        <p:tav tm="100000">
                                          <p:val>
                                            <p:strVal val="#ppt_y"/>
                                          </p:val>
                                        </p:tav>
                                      </p:tavLst>
                                    </p:anim>
                                    <p:animEffect transition="in" filter="wipe(down)">
                                      <p:cBhvr>
                                        <p:cTn id="200" dur="500"/>
                                        <p:tgtEl>
                                          <p:spTgt spid="160"/>
                                        </p:tgtEl>
                                      </p:cBhvr>
                                    </p:animEffect>
                                  </p:childTnLst>
                                </p:cTn>
                              </p:par>
                              <p:par>
                                <p:cTn id="201" presetID="12" presetClass="entr" presetSubtype="1" fill="hold" nodeType="withEffect">
                                  <p:stCondLst>
                                    <p:cond delay="0"/>
                                  </p:stCondLst>
                                  <p:childTnLst>
                                    <p:set>
                                      <p:cBhvr>
                                        <p:cTn id="202" dur="1" fill="hold">
                                          <p:stCondLst>
                                            <p:cond delay="0"/>
                                          </p:stCondLst>
                                        </p:cTn>
                                        <p:tgtEl>
                                          <p:spTgt spid="85"/>
                                        </p:tgtEl>
                                        <p:attrNameLst>
                                          <p:attrName>style.visibility</p:attrName>
                                        </p:attrNameLst>
                                      </p:cBhvr>
                                      <p:to>
                                        <p:strVal val="visible"/>
                                      </p:to>
                                    </p:set>
                                    <p:anim calcmode="lin" valueType="num">
                                      <p:cBhvr additive="base">
                                        <p:cTn id="203" dur="500"/>
                                        <p:tgtEl>
                                          <p:spTgt spid="85"/>
                                        </p:tgtEl>
                                        <p:attrNameLst>
                                          <p:attrName>ppt_y</p:attrName>
                                        </p:attrNameLst>
                                      </p:cBhvr>
                                      <p:tavLst>
                                        <p:tav tm="0">
                                          <p:val>
                                            <p:strVal val="#ppt_y-#ppt_h*1.125000"/>
                                          </p:val>
                                        </p:tav>
                                        <p:tav tm="100000">
                                          <p:val>
                                            <p:strVal val="#ppt_y"/>
                                          </p:val>
                                        </p:tav>
                                      </p:tavLst>
                                    </p:anim>
                                    <p:animEffect transition="in" filter="wipe(down)">
                                      <p:cBhvr>
                                        <p:cTn id="204" dur="500"/>
                                        <p:tgtEl>
                                          <p:spTgt spid="85"/>
                                        </p:tgtEl>
                                      </p:cBhvr>
                                    </p:animEffect>
                                  </p:childTnLst>
                                </p:cTn>
                              </p:par>
                              <p:par>
                                <p:cTn id="205" presetID="12" presetClass="entr" presetSubtype="1" fill="hold" nodeType="withEffect">
                                  <p:stCondLst>
                                    <p:cond delay="0"/>
                                  </p:stCondLst>
                                  <p:childTnLst>
                                    <p:set>
                                      <p:cBhvr>
                                        <p:cTn id="206" dur="1" fill="hold">
                                          <p:stCondLst>
                                            <p:cond delay="0"/>
                                          </p:stCondLst>
                                        </p:cTn>
                                        <p:tgtEl>
                                          <p:spTgt spid="94"/>
                                        </p:tgtEl>
                                        <p:attrNameLst>
                                          <p:attrName>style.visibility</p:attrName>
                                        </p:attrNameLst>
                                      </p:cBhvr>
                                      <p:to>
                                        <p:strVal val="visible"/>
                                      </p:to>
                                    </p:set>
                                    <p:anim calcmode="lin" valueType="num">
                                      <p:cBhvr additive="base">
                                        <p:cTn id="207" dur="500"/>
                                        <p:tgtEl>
                                          <p:spTgt spid="94"/>
                                        </p:tgtEl>
                                        <p:attrNameLst>
                                          <p:attrName>ppt_y</p:attrName>
                                        </p:attrNameLst>
                                      </p:cBhvr>
                                      <p:tavLst>
                                        <p:tav tm="0">
                                          <p:val>
                                            <p:strVal val="#ppt_y-#ppt_h*1.125000"/>
                                          </p:val>
                                        </p:tav>
                                        <p:tav tm="100000">
                                          <p:val>
                                            <p:strVal val="#ppt_y"/>
                                          </p:val>
                                        </p:tav>
                                      </p:tavLst>
                                    </p:anim>
                                    <p:animEffect transition="in" filter="wipe(down)">
                                      <p:cBhvr>
                                        <p:cTn id="20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0F0FF6-CA94-48AA-BF52-9C08F1A89556}"/>
              </a:ext>
            </a:extLst>
          </p:cNvPr>
          <p:cNvSpPr/>
          <p:nvPr/>
        </p:nvSpPr>
        <p:spPr>
          <a:xfrm>
            <a:off x="4540260" y="-171"/>
            <a:ext cx="3114648" cy="6856782"/>
          </a:xfrm>
          <a:custGeom>
            <a:avLst/>
            <a:gdLst>
              <a:gd name="connsiteX0" fmla="*/ 53821 w 3114648"/>
              <a:gd name="connsiteY0" fmla="*/ 1611661 h 6856782"/>
              <a:gd name="connsiteX1" fmla="*/ 483561 w 3114648"/>
              <a:gd name="connsiteY1" fmla="*/ 594277 h 6856782"/>
              <a:gd name="connsiteX2" fmla="*/ 494791 w 3114648"/>
              <a:gd name="connsiteY2" fmla="*/ 574389 h 6856782"/>
              <a:gd name="connsiteX3" fmla="*/ 827404 w 3114648"/>
              <a:gd name="connsiteY3" fmla="*/ 113789 h 6856782"/>
              <a:gd name="connsiteX4" fmla="*/ 869152 w 3114648"/>
              <a:gd name="connsiteY4" fmla="*/ 80184 h 6856782"/>
              <a:gd name="connsiteX5" fmla="*/ 1034087 w 3114648"/>
              <a:gd name="connsiteY5" fmla="*/ 8432 h 6856782"/>
              <a:gd name="connsiteX6" fmla="*/ 1074549 w 3114648"/>
              <a:gd name="connsiteY6" fmla="*/ -140 h 6856782"/>
              <a:gd name="connsiteX7" fmla="*/ 1185478 w 3114648"/>
              <a:gd name="connsiteY7" fmla="*/ -140 h 6856782"/>
              <a:gd name="connsiteX8" fmla="*/ 1252172 w 3114648"/>
              <a:gd name="connsiteY8" fmla="*/ 24892 h 6856782"/>
              <a:gd name="connsiteX9" fmla="*/ 1523320 w 3114648"/>
              <a:gd name="connsiteY9" fmla="*/ 261750 h 6856782"/>
              <a:gd name="connsiteX10" fmla="*/ 1545437 w 3114648"/>
              <a:gd name="connsiteY10" fmla="*/ 289182 h 6856782"/>
              <a:gd name="connsiteX11" fmla="*/ 1768322 w 3114648"/>
              <a:gd name="connsiteY11" fmla="*/ 694061 h 6856782"/>
              <a:gd name="connsiteX12" fmla="*/ 1780666 w 3114648"/>
              <a:gd name="connsiteY12" fmla="*/ 750211 h 6856782"/>
              <a:gd name="connsiteX13" fmla="*/ 1748091 w 3114648"/>
              <a:gd name="connsiteY13" fmla="*/ 1205497 h 6856782"/>
              <a:gd name="connsiteX14" fmla="*/ 1756663 w 3114648"/>
              <a:gd name="connsiteY14" fmla="*/ 1254445 h 6856782"/>
              <a:gd name="connsiteX15" fmla="*/ 2465695 w 3114648"/>
              <a:gd name="connsiteY15" fmla="*/ 2825270 h 6856782"/>
              <a:gd name="connsiteX16" fmla="*/ 2470324 w 3114648"/>
              <a:gd name="connsiteY16" fmla="*/ 2837529 h 6856782"/>
              <a:gd name="connsiteX17" fmla="*/ 3109919 w 3114648"/>
              <a:gd name="connsiteY17" fmla="*/ 4946879 h 6856782"/>
              <a:gd name="connsiteX18" fmla="*/ 3114290 w 3114648"/>
              <a:gd name="connsiteY18" fmla="*/ 4976282 h 6856782"/>
              <a:gd name="connsiteX19" fmla="*/ 3114290 w 3114648"/>
              <a:gd name="connsiteY19" fmla="*/ 5374303 h 6856782"/>
              <a:gd name="connsiteX20" fmla="*/ 3105718 w 3114648"/>
              <a:gd name="connsiteY20" fmla="*/ 5414594 h 6856782"/>
              <a:gd name="connsiteX21" fmla="*/ 2990246 w 3114648"/>
              <a:gd name="connsiteY21" fmla="*/ 5681370 h 6856782"/>
              <a:gd name="connsiteX22" fmla="*/ 2981674 w 3114648"/>
              <a:gd name="connsiteY22" fmla="*/ 5697487 h 6856782"/>
              <a:gd name="connsiteX23" fmla="*/ 2344651 w 3114648"/>
              <a:gd name="connsiteY23" fmla="*/ 6649034 h 6856782"/>
              <a:gd name="connsiteX24" fmla="*/ 2332049 w 3114648"/>
              <a:gd name="connsiteY24" fmla="*/ 6664293 h 6856782"/>
              <a:gd name="connsiteX25" fmla="*/ 2169944 w 3114648"/>
              <a:gd name="connsiteY25" fmla="*/ 6826914 h 6856782"/>
              <a:gd name="connsiteX26" fmla="*/ 2094591 w 3114648"/>
              <a:gd name="connsiteY26" fmla="*/ 6856574 h 6856782"/>
              <a:gd name="connsiteX27" fmla="*/ 1604844 w 3114648"/>
              <a:gd name="connsiteY27" fmla="*/ 6839429 h 6856782"/>
              <a:gd name="connsiteX28" fmla="*/ 1554952 w 3114648"/>
              <a:gd name="connsiteY28" fmla="*/ 6824256 h 6856782"/>
              <a:gd name="connsiteX29" fmla="*/ 1212738 w 3114648"/>
              <a:gd name="connsiteY29" fmla="*/ 6611572 h 6856782"/>
              <a:gd name="connsiteX30" fmla="*/ 1189164 w 3114648"/>
              <a:gd name="connsiteY30" fmla="*/ 6591256 h 6856782"/>
              <a:gd name="connsiteX31" fmla="*/ 942876 w 3114648"/>
              <a:gd name="connsiteY31" fmla="*/ 6302534 h 6856782"/>
              <a:gd name="connsiteX32" fmla="*/ 929331 w 3114648"/>
              <a:gd name="connsiteY32" fmla="*/ 6282131 h 6856782"/>
              <a:gd name="connsiteX33" fmla="*/ 683900 w 3114648"/>
              <a:gd name="connsiteY33" fmla="*/ 5791184 h 6856782"/>
              <a:gd name="connsiteX34" fmla="*/ 676957 w 3114648"/>
              <a:gd name="connsiteY34" fmla="*/ 5773010 h 6856782"/>
              <a:gd name="connsiteX35" fmla="*/ 454843 w 3114648"/>
              <a:gd name="connsiteY35" fmla="*/ 4973625 h 6856782"/>
              <a:gd name="connsiteX36" fmla="*/ 451243 w 3114648"/>
              <a:gd name="connsiteY36" fmla="*/ 4949279 h 6856782"/>
              <a:gd name="connsiteX37" fmla="*/ 430840 w 3114648"/>
              <a:gd name="connsiteY37" fmla="*/ 4194899 h 6856782"/>
              <a:gd name="connsiteX38" fmla="*/ 412495 w 3114648"/>
              <a:gd name="connsiteY38" fmla="*/ 4139349 h 6856782"/>
              <a:gd name="connsiteX39" fmla="*/ 52450 w 3114648"/>
              <a:gd name="connsiteY39" fmla="*/ 3626456 h 6856782"/>
              <a:gd name="connsiteX40" fmla="*/ 36848 w 3114648"/>
              <a:gd name="connsiteY40" fmla="*/ 3592166 h 6856782"/>
              <a:gd name="connsiteX41" fmla="*/ 2558 w 3114648"/>
              <a:gd name="connsiteY41" fmla="*/ 3451063 h 6856782"/>
              <a:gd name="connsiteX42" fmla="*/ 1358 w 3114648"/>
              <a:gd name="connsiteY42" fmla="*/ 3408201 h 6856782"/>
              <a:gd name="connsiteX43" fmla="*/ 130631 w 3114648"/>
              <a:gd name="connsiteY43" fmla="*/ 2719057 h 6856782"/>
              <a:gd name="connsiteX44" fmla="*/ 132431 w 3114648"/>
              <a:gd name="connsiteY44" fmla="*/ 2699083 h 6856782"/>
              <a:gd name="connsiteX45" fmla="*/ 123859 w 3114648"/>
              <a:gd name="connsiteY45" fmla="*/ 2017484 h 6856782"/>
              <a:gd name="connsiteX46" fmla="*/ 121459 w 3114648"/>
              <a:gd name="connsiteY46" fmla="*/ 1996567 h 6856782"/>
              <a:gd name="connsiteX47" fmla="*/ 48249 w 3114648"/>
              <a:gd name="connsiteY47" fmla="*/ 1673383 h 6856782"/>
              <a:gd name="connsiteX48" fmla="*/ 53821 w 3114648"/>
              <a:gd name="connsiteY48" fmla="*/ 1611661 h 68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114648" h="6856782">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w="8554"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0A18B54C-BF4A-47BC-9E26-4D053466C939}"/>
              </a:ext>
            </a:extLst>
          </p:cNvPr>
          <p:cNvGrpSpPr/>
          <p:nvPr/>
        </p:nvGrpSpPr>
        <p:grpSpPr>
          <a:xfrm>
            <a:off x="5684704" y="2121708"/>
            <a:ext cx="222216" cy="319523"/>
            <a:chOff x="9144748" y="2549498"/>
            <a:chExt cx="222216" cy="319523"/>
          </a:xfrm>
        </p:grpSpPr>
        <p:sp>
          <p:nvSpPr>
            <p:cNvPr id="6" name="Freeform: Shape 5">
              <a:extLst>
                <a:ext uri="{FF2B5EF4-FFF2-40B4-BE49-F238E27FC236}">
                  <a16:creationId xmlns:a16="http://schemas.microsoft.com/office/drawing/2014/main" id="{572B3CA2-BBD0-4C01-AB33-A006ACEC94E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44164E2-EB0A-46E9-A723-6BA5C70FAB8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E94C8866-533A-47D5-8255-C7692CE910CF}"/>
              </a:ext>
            </a:extLst>
          </p:cNvPr>
          <p:cNvGrpSpPr/>
          <p:nvPr/>
        </p:nvGrpSpPr>
        <p:grpSpPr>
          <a:xfrm>
            <a:off x="6096000" y="2657931"/>
            <a:ext cx="222216" cy="319523"/>
            <a:chOff x="9144748" y="2549498"/>
            <a:chExt cx="222216" cy="319523"/>
          </a:xfrm>
        </p:grpSpPr>
        <p:sp>
          <p:nvSpPr>
            <p:cNvPr id="9" name="Freeform: Shape 8">
              <a:extLst>
                <a:ext uri="{FF2B5EF4-FFF2-40B4-BE49-F238E27FC236}">
                  <a16:creationId xmlns:a16="http://schemas.microsoft.com/office/drawing/2014/main" id="{306E2BD3-50B8-4EEF-884B-B70F19A59AD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FC3F8C8-1182-48A9-A179-433C0002DC1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A4D1559C-B069-4834-84CC-73DF05C2D2B7}"/>
              </a:ext>
            </a:extLst>
          </p:cNvPr>
          <p:cNvGrpSpPr/>
          <p:nvPr/>
        </p:nvGrpSpPr>
        <p:grpSpPr>
          <a:xfrm>
            <a:off x="5108770" y="2817692"/>
            <a:ext cx="222216" cy="319523"/>
            <a:chOff x="9144748" y="2549498"/>
            <a:chExt cx="222216" cy="319523"/>
          </a:xfrm>
        </p:grpSpPr>
        <p:sp>
          <p:nvSpPr>
            <p:cNvPr id="12" name="Freeform: Shape 11">
              <a:extLst>
                <a:ext uri="{FF2B5EF4-FFF2-40B4-BE49-F238E27FC236}">
                  <a16:creationId xmlns:a16="http://schemas.microsoft.com/office/drawing/2014/main" id="{CA91B193-B0B9-4A0B-91C7-73BD1D1F81B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A214602-4CF1-498E-B1BA-EC7A34B62F2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662639-408B-4CF8-9610-5762D6B67F10}"/>
              </a:ext>
            </a:extLst>
          </p:cNvPr>
          <p:cNvGrpSpPr/>
          <p:nvPr/>
        </p:nvGrpSpPr>
        <p:grpSpPr>
          <a:xfrm>
            <a:off x="5520066" y="3353915"/>
            <a:ext cx="222216" cy="319523"/>
            <a:chOff x="9144748" y="2549498"/>
            <a:chExt cx="222216" cy="319523"/>
          </a:xfrm>
        </p:grpSpPr>
        <p:sp>
          <p:nvSpPr>
            <p:cNvPr id="15" name="Freeform: Shape 14">
              <a:extLst>
                <a:ext uri="{FF2B5EF4-FFF2-40B4-BE49-F238E27FC236}">
                  <a16:creationId xmlns:a16="http://schemas.microsoft.com/office/drawing/2014/main" id="{5AC3D278-CE99-48F3-95F6-AAE319D1CBE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24C7427-D16B-48C4-A664-9A2F78DB046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A2933F-0304-4EEC-9B2D-283910C0260B}"/>
              </a:ext>
            </a:extLst>
          </p:cNvPr>
          <p:cNvGrpSpPr/>
          <p:nvPr/>
        </p:nvGrpSpPr>
        <p:grpSpPr>
          <a:xfrm>
            <a:off x="6427461" y="3981405"/>
            <a:ext cx="222216" cy="319523"/>
            <a:chOff x="9144748" y="2549498"/>
            <a:chExt cx="222216" cy="319523"/>
          </a:xfrm>
        </p:grpSpPr>
        <p:sp>
          <p:nvSpPr>
            <p:cNvPr id="18" name="Freeform: Shape 17">
              <a:extLst>
                <a:ext uri="{FF2B5EF4-FFF2-40B4-BE49-F238E27FC236}">
                  <a16:creationId xmlns:a16="http://schemas.microsoft.com/office/drawing/2014/main" id="{4BB76F69-CA5B-4451-8611-AF529268DFF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BE45B39-F135-475D-92CB-360635BFD3E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73F7BC2A-38FB-46D3-A7AD-2237C49750B3}"/>
              </a:ext>
            </a:extLst>
          </p:cNvPr>
          <p:cNvGrpSpPr/>
          <p:nvPr/>
        </p:nvGrpSpPr>
        <p:grpSpPr>
          <a:xfrm>
            <a:off x="6838757" y="4517628"/>
            <a:ext cx="222216" cy="319523"/>
            <a:chOff x="9144748" y="2549498"/>
            <a:chExt cx="222216" cy="319523"/>
          </a:xfrm>
        </p:grpSpPr>
        <p:sp>
          <p:nvSpPr>
            <p:cNvPr id="21" name="Freeform: Shape 20">
              <a:extLst>
                <a:ext uri="{FF2B5EF4-FFF2-40B4-BE49-F238E27FC236}">
                  <a16:creationId xmlns:a16="http://schemas.microsoft.com/office/drawing/2014/main" id="{7EDD0E64-1717-4117-A8BE-02F63B9A02EB}"/>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9E02385-892D-42D4-9768-7C2E80CE459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1F495EE3-9E08-4911-8999-0F34B2773092}"/>
              </a:ext>
            </a:extLst>
          </p:cNvPr>
          <p:cNvGrpSpPr/>
          <p:nvPr/>
        </p:nvGrpSpPr>
        <p:grpSpPr>
          <a:xfrm>
            <a:off x="5851527" y="4677389"/>
            <a:ext cx="222216" cy="319523"/>
            <a:chOff x="9144748" y="2549498"/>
            <a:chExt cx="222216" cy="319523"/>
          </a:xfrm>
        </p:grpSpPr>
        <p:sp>
          <p:nvSpPr>
            <p:cNvPr id="24" name="Freeform: Shape 23">
              <a:extLst>
                <a:ext uri="{FF2B5EF4-FFF2-40B4-BE49-F238E27FC236}">
                  <a16:creationId xmlns:a16="http://schemas.microsoft.com/office/drawing/2014/main" id="{3F351782-F931-46E3-9DBA-9C8B458C17E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1D5738B-E948-4C91-AE52-9AC554DD7C2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BFE977E-D4E8-4F34-AD1E-D9722716EFB8}"/>
              </a:ext>
            </a:extLst>
          </p:cNvPr>
          <p:cNvGrpSpPr/>
          <p:nvPr/>
        </p:nvGrpSpPr>
        <p:grpSpPr>
          <a:xfrm>
            <a:off x="6262823" y="5213612"/>
            <a:ext cx="222216" cy="319523"/>
            <a:chOff x="9144748" y="2549498"/>
            <a:chExt cx="222216" cy="319523"/>
          </a:xfrm>
        </p:grpSpPr>
        <p:sp>
          <p:nvSpPr>
            <p:cNvPr id="27" name="Freeform: Shape 26">
              <a:extLst>
                <a:ext uri="{FF2B5EF4-FFF2-40B4-BE49-F238E27FC236}">
                  <a16:creationId xmlns:a16="http://schemas.microsoft.com/office/drawing/2014/main" id="{1D2CA500-F3D5-4DA1-BE03-6C54189EA1F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75C1C1A-B3DF-494E-8E8A-61CC4DF00539}"/>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2A1B56E9-8242-4F83-A93D-A33F6958D966}"/>
              </a:ext>
            </a:extLst>
          </p:cNvPr>
          <p:cNvGrpSpPr/>
          <p:nvPr/>
        </p:nvGrpSpPr>
        <p:grpSpPr>
          <a:xfrm>
            <a:off x="5456946" y="490331"/>
            <a:ext cx="222216" cy="319523"/>
            <a:chOff x="9144748" y="2549498"/>
            <a:chExt cx="222216" cy="319523"/>
          </a:xfrm>
        </p:grpSpPr>
        <p:sp>
          <p:nvSpPr>
            <p:cNvPr id="30" name="Freeform: Shape 29">
              <a:extLst>
                <a:ext uri="{FF2B5EF4-FFF2-40B4-BE49-F238E27FC236}">
                  <a16:creationId xmlns:a16="http://schemas.microsoft.com/office/drawing/2014/main" id="{F680F58F-C2E6-4345-9D1F-335A107B23FC}"/>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C37E6CE-5379-42E0-8350-1443AA53A87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197F5B44-3946-4742-9A67-6FD0A080F0DA}"/>
              </a:ext>
            </a:extLst>
          </p:cNvPr>
          <p:cNvGrpSpPr/>
          <p:nvPr/>
        </p:nvGrpSpPr>
        <p:grpSpPr>
          <a:xfrm>
            <a:off x="5868242" y="1026554"/>
            <a:ext cx="222216" cy="319523"/>
            <a:chOff x="9144748" y="2549498"/>
            <a:chExt cx="222216" cy="319523"/>
          </a:xfrm>
        </p:grpSpPr>
        <p:sp>
          <p:nvSpPr>
            <p:cNvPr id="33" name="Freeform: Shape 32">
              <a:extLst>
                <a:ext uri="{FF2B5EF4-FFF2-40B4-BE49-F238E27FC236}">
                  <a16:creationId xmlns:a16="http://schemas.microsoft.com/office/drawing/2014/main" id="{539354EE-B1B3-4ECE-8310-2A85AE3EC79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965AC61-2AE9-492D-8E53-DB4258981C8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7D712D20-745D-4BDB-8065-BF59EF71C5CC}"/>
              </a:ext>
            </a:extLst>
          </p:cNvPr>
          <p:cNvGrpSpPr/>
          <p:nvPr/>
        </p:nvGrpSpPr>
        <p:grpSpPr>
          <a:xfrm>
            <a:off x="4881012" y="1186315"/>
            <a:ext cx="222216" cy="319523"/>
            <a:chOff x="9144748" y="2549498"/>
            <a:chExt cx="222216" cy="319523"/>
          </a:xfrm>
        </p:grpSpPr>
        <p:sp>
          <p:nvSpPr>
            <p:cNvPr id="36" name="Freeform: Shape 35">
              <a:extLst>
                <a:ext uri="{FF2B5EF4-FFF2-40B4-BE49-F238E27FC236}">
                  <a16:creationId xmlns:a16="http://schemas.microsoft.com/office/drawing/2014/main" id="{0C2DFA83-777A-476F-A975-A80E1BE07E2B}"/>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1B83497-FBB0-4045-8B6E-A5B50ABABC2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A46F7814-A262-43CF-AB17-91FBB6DD043E}"/>
              </a:ext>
            </a:extLst>
          </p:cNvPr>
          <p:cNvGrpSpPr/>
          <p:nvPr/>
        </p:nvGrpSpPr>
        <p:grpSpPr>
          <a:xfrm>
            <a:off x="5292308" y="1722538"/>
            <a:ext cx="222216" cy="319523"/>
            <a:chOff x="9144748" y="2549498"/>
            <a:chExt cx="222216" cy="319523"/>
          </a:xfrm>
        </p:grpSpPr>
        <p:sp>
          <p:nvSpPr>
            <p:cNvPr id="39" name="Freeform: Shape 38">
              <a:extLst>
                <a:ext uri="{FF2B5EF4-FFF2-40B4-BE49-F238E27FC236}">
                  <a16:creationId xmlns:a16="http://schemas.microsoft.com/office/drawing/2014/main" id="{FD0D2F0D-0B3D-47D7-8F5F-3923ADACB940}"/>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D301C1B-C75B-43B2-BF40-92F36180578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CA9EE4D7-3924-4F5E-89A3-FF2491B67A5B}"/>
              </a:ext>
            </a:extLst>
          </p:cNvPr>
          <p:cNvGrpSpPr/>
          <p:nvPr/>
        </p:nvGrpSpPr>
        <p:grpSpPr>
          <a:xfrm>
            <a:off x="6199703" y="2350028"/>
            <a:ext cx="222216" cy="319523"/>
            <a:chOff x="9144748" y="2549498"/>
            <a:chExt cx="222216" cy="319523"/>
          </a:xfrm>
        </p:grpSpPr>
        <p:sp>
          <p:nvSpPr>
            <p:cNvPr id="42" name="Freeform: Shape 41">
              <a:extLst>
                <a:ext uri="{FF2B5EF4-FFF2-40B4-BE49-F238E27FC236}">
                  <a16:creationId xmlns:a16="http://schemas.microsoft.com/office/drawing/2014/main" id="{5950D551-086A-4B02-8417-AAD58050CDC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CC56284-19AA-4ACF-B8BD-C8BD1F25A79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D99A82B1-D8F0-4C24-AC33-1B0D6877112B}"/>
              </a:ext>
            </a:extLst>
          </p:cNvPr>
          <p:cNvGrpSpPr/>
          <p:nvPr/>
        </p:nvGrpSpPr>
        <p:grpSpPr>
          <a:xfrm>
            <a:off x="6610999" y="2886251"/>
            <a:ext cx="222216" cy="319523"/>
            <a:chOff x="9144748" y="2549498"/>
            <a:chExt cx="222216" cy="319523"/>
          </a:xfrm>
        </p:grpSpPr>
        <p:sp>
          <p:nvSpPr>
            <p:cNvPr id="45" name="Freeform: Shape 44">
              <a:extLst>
                <a:ext uri="{FF2B5EF4-FFF2-40B4-BE49-F238E27FC236}">
                  <a16:creationId xmlns:a16="http://schemas.microsoft.com/office/drawing/2014/main" id="{0C1B1E6C-F063-40CE-8794-74A3254E8A1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13E0784-3ED3-4D02-9515-0F1A84490EAD}"/>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1A3EB47E-BD93-41CB-BF37-7509C87680FD}"/>
              </a:ext>
            </a:extLst>
          </p:cNvPr>
          <p:cNvGrpSpPr/>
          <p:nvPr/>
        </p:nvGrpSpPr>
        <p:grpSpPr>
          <a:xfrm>
            <a:off x="5623769" y="3046012"/>
            <a:ext cx="222216" cy="319523"/>
            <a:chOff x="9144748" y="2549498"/>
            <a:chExt cx="222216" cy="319523"/>
          </a:xfrm>
        </p:grpSpPr>
        <p:sp>
          <p:nvSpPr>
            <p:cNvPr id="48" name="Freeform: Shape 47">
              <a:extLst>
                <a:ext uri="{FF2B5EF4-FFF2-40B4-BE49-F238E27FC236}">
                  <a16:creationId xmlns:a16="http://schemas.microsoft.com/office/drawing/2014/main" id="{68023B0B-9515-45FF-89C5-2A4C285C1EA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2E9BCE8-756A-4245-A25E-1B212F3E6A4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0" name="Group 49">
            <a:extLst>
              <a:ext uri="{FF2B5EF4-FFF2-40B4-BE49-F238E27FC236}">
                <a16:creationId xmlns:a16="http://schemas.microsoft.com/office/drawing/2014/main" id="{1FE44C1F-728D-4D19-B8D0-246CF04AC0C4}"/>
              </a:ext>
            </a:extLst>
          </p:cNvPr>
          <p:cNvGrpSpPr/>
          <p:nvPr/>
        </p:nvGrpSpPr>
        <p:grpSpPr>
          <a:xfrm>
            <a:off x="6035065" y="3582235"/>
            <a:ext cx="222216" cy="319523"/>
            <a:chOff x="9144748" y="2549498"/>
            <a:chExt cx="222216" cy="319523"/>
          </a:xfrm>
        </p:grpSpPr>
        <p:sp>
          <p:nvSpPr>
            <p:cNvPr id="51" name="Freeform: Shape 50">
              <a:extLst>
                <a:ext uri="{FF2B5EF4-FFF2-40B4-BE49-F238E27FC236}">
                  <a16:creationId xmlns:a16="http://schemas.microsoft.com/office/drawing/2014/main" id="{E0038A3E-52A9-4D8E-A4A2-772FA0EBBE8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B824DC2-B548-443E-9F98-08D7A64E1703}"/>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AD55862B-4D29-4868-9AB2-3E1ECA57C0CE}"/>
              </a:ext>
            </a:extLst>
          </p:cNvPr>
          <p:cNvGrpSpPr/>
          <p:nvPr/>
        </p:nvGrpSpPr>
        <p:grpSpPr>
          <a:xfrm>
            <a:off x="6358799" y="5428937"/>
            <a:ext cx="222216" cy="319523"/>
            <a:chOff x="9144748" y="2549498"/>
            <a:chExt cx="222216" cy="319523"/>
          </a:xfrm>
        </p:grpSpPr>
        <p:sp>
          <p:nvSpPr>
            <p:cNvPr id="54" name="Freeform: Shape 53">
              <a:extLst>
                <a:ext uri="{FF2B5EF4-FFF2-40B4-BE49-F238E27FC236}">
                  <a16:creationId xmlns:a16="http://schemas.microsoft.com/office/drawing/2014/main" id="{F55AC171-B627-4574-8ED8-9FBE7909826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547E9D6-F44E-4421-8C95-4C97BACE692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19990D1F-51A4-4024-AB37-2FAD54C8D315}"/>
              </a:ext>
            </a:extLst>
          </p:cNvPr>
          <p:cNvGrpSpPr/>
          <p:nvPr/>
        </p:nvGrpSpPr>
        <p:grpSpPr>
          <a:xfrm>
            <a:off x="5782865" y="6124921"/>
            <a:ext cx="222216" cy="319523"/>
            <a:chOff x="9144748" y="2549498"/>
            <a:chExt cx="222216" cy="319523"/>
          </a:xfrm>
        </p:grpSpPr>
        <p:sp>
          <p:nvSpPr>
            <p:cNvPr id="57" name="Freeform: Shape 56">
              <a:extLst>
                <a:ext uri="{FF2B5EF4-FFF2-40B4-BE49-F238E27FC236}">
                  <a16:creationId xmlns:a16="http://schemas.microsoft.com/office/drawing/2014/main" id="{C3D5315F-A0CA-418A-B99D-AA308B4BF504}"/>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A033A48-55E6-44B4-A56E-34C33E5411B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8DF7CD69-6526-489E-B7A3-E6B770EB8B1B}"/>
              </a:ext>
            </a:extLst>
          </p:cNvPr>
          <p:cNvGrpSpPr/>
          <p:nvPr/>
        </p:nvGrpSpPr>
        <p:grpSpPr>
          <a:xfrm>
            <a:off x="5966403" y="5029767"/>
            <a:ext cx="222216" cy="319523"/>
            <a:chOff x="9144748" y="2549498"/>
            <a:chExt cx="222216" cy="319523"/>
          </a:xfrm>
        </p:grpSpPr>
        <p:sp>
          <p:nvSpPr>
            <p:cNvPr id="60" name="Freeform: Shape 59">
              <a:extLst>
                <a:ext uri="{FF2B5EF4-FFF2-40B4-BE49-F238E27FC236}">
                  <a16:creationId xmlns:a16="http://schemas.microsoft.com/office/drawing/2014/main" id="{2877B6BE-8625-4126-A59E-7C0389C00B48}"/>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304AE0D-CF4D-413D-91AF-3A0977926BD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26389368-E542-4C3E-AD6D-EF9400C79D77}"/>
              </a:ext>
            </a:extLst>
          </p:cNvPr>
          <p:cNvGrpSpPr/>
          <p:nvPr/>
        </p:nvGrpSpPr>
        <p:grpSpPr>
          <a:xfrm>
            <a:off x="6873798" y="5657257"/>
            <a:ext cx="222216" cy="319523"/>
            <a:chOff x="9144748" y="2549498"/>
            <a:chExt cx="222216" cy="319523"/>
          </a:xfrm>
        </p:grpSpPr>
        <p:sp>
          <p:nvSpPr>
            <p:cNvPr id="63" name="Freeform: Shape 62">
              <a:extLst>
                <a:ext uri="{FF2B5EF4-FFF2-40B4-BE49-F238E27FC236}">
                  <a16:creationId xmlns:a16="http://schemas.microsoft.com/office/drawing/2014/main" id="{33C43ABD-AC10-4A3B-8C1E-C46E276EFE9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50E626A-44D1-4164-81EB-39248A7CCE27}"/>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2C47418F-419A-4A21-BDCB-C30D12A85D1E}"/>
              </a:ext>
            </a:extLst>
          </p:cNvPr>
          <p:cNvGrpSpPr/>
          <p:nvPr/>
        </p:nvGrpSpPr>
        <p:grpSpPr>
          <a:xfrm>
            <a:off x="6297864" y="6353241"/>
            <a:ext cx="222216" cy="319523"/>
            <a:chOff x="9144748" y="2549498"/>
            <a:chExt cx="222216" cy="319523"/>
          </a:xfrm>
        </p:grpSpPr>
        <p:sp>
          <p:nvSpPr>
            <p:cNvPr id="66" name="Freeform: Shape 65">
              <a:extLst>
                <a:ext uri="{FF2B5EF4-FFF2-40B4-BE49-F238E27FC236}">
                  <a16:creationId xmlns:a16="http://schemas.microsoft.com/office/drawing/2014/main" id="{9A2DB6DE-F5C2-4E1F-8346-98EA5DA85F9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71BCE66-28DA-4EF1-88B9-EAF894CABBF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532FA29F-DC62-471C-B524-C1E18F14FA48}"/>
              </a:ext>
            </a:extLst>
          </p:cNvPr>
          <p:cNvGrpSpPr/>
          <p:nvPr/>
        </p:nvGrpSpPr>
        <p:grpSpPr>
          <a:xfrm>
            <a:off x="5060782" y="3400772"/>
            <a:ext cx="222216" cy="319523"/>
            <a:chOff x="9144748" y="2549498"/>
            <a:chExt cx="222216" cy="319523"/>
          </a:xfrm>
        </p:grpSpPr>
        <p:sp>
          <p:nvSpPr>
            <p:cNvPr id="69" name="Freeform: Shape 68">
              <a:extLst>
                <a:ext uri="{FF2B5EF4-FFF2-40B4-BE49-F238E27FC236}">
                  <a16:creationId xmlns:a16="http://schemas.microsoft.com/office/drawing/2014/main" id="{B084CEDE-1C9C-4B40-BE06-F562C56C5C07}"/>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5DB2446-BA4E-495C-84D8-9879D1F69EA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1" name="Group 70">
            <a:extLst>
              <a:ext uri="{FF2B5EF4-FFF2-40B4-BE49-F238E27FC236}">
                <a16:creationId xmlns:a16="http://schemas.microsoft.com/office/drawing/2014/main" id="{E1CF8655-5F47-4B99-BB96-9CC2F4D82C3C}"/>
              </a:ext>
            </a:extLst>
          </p:cNvPr>
          <p:cNvGrpSpPr/>
          <p:nvPr/>
        </p:nvGrpSpPr>
        <p:grpSpPr>
          <a:xfrm>
            <a:off x="5156758" y="3616097"/>
            <a:ext cx="222216" cy="319523"/>
            <a:chOff x="9144748" y="2549498"/>
            <a:chExt cx="222216" cy="319523"/>
          </a:xfrm>
        </p:grpSpPr>
        <p:sp>
          <p:nvSpPr>
            <p:cNvPr id="72" name="Freeform: Shape 71">
              <a:extLst>
                <a:ext uri="{FF2B5EF4-FFF2-40B4-BE49-F238E27FC236}">
                  <a16:creationId xmlns:a16="http://schemas.microsoft.com/office/drawing/2014/main" id="{876EFE9C-F1F0-4A71-A8C0-2E66B90EFE0D}"/>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C6BD790-DB4D-48EC-A137-DBD0F5E2F33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BE67E324-3CA6-4833-A1A1-28CA305C2A77}"/>
              </a:ext>
            </a:extLst>
          </p:cNvPr>
          <p:cNvGrpSpPr/>
          <p:nvPr/>
        </p:nvGrpSpPr>
        <p:grpSpPr>
          <a:xfrm>
            <a:off x="5568054" y="4152320"/>
            <a:ext cx="222216" cy="319523"/>
            <a:chOff x="9144748" y="2549498"/>
            <a:chExt cx="222216" cy="319523"/>
          </a:xfrm>
        </p:grpSpPr>
        <p:sp>
          <p:nvSpPr>
            <p:cNvPr id="75" name="Freeform: Shape 74">
              <a:extLst>
                <a:ext uri="{FF2B5EF4-FFF2-40B4-BE49-F238E27FC236}">
                  <a16:creationId xmlns:a16="http://schemas.microsoft.com/office/drawing/2014/main" id="{35B3A0A7-F288-4380-A4F9-DA38BF9B94E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5FFDC71-A235-4EFF-AA01-65CBE900181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77" name="Group 76">
            <a:extLst>
              <a:ext uri="{FF2B5EF4-FFF2-40B4-BE49-F238E27FC236}">
                <a16:creationId xmlns:a16="http://schemas.microsoft.com/office/drawing/2014/main" id="{1D126253-FAAC-4FA8-8828-8BFC4066D700}"/>
              </a:ext>
            </a:extLst>
          </p:cNvPr>
          <p:cNvGrpSpPr/>
          <p:nvPr/>
        </p:nvGrpSpPr>
        <p:grpSpPr>
          <a:xfrm>
            <a:off x="5671757" y="3844417"/>
            <a:ext cx="222216" cy="319523"/>
            <a:chOff x="9144748" y="2549498"/>
            <a:chExt cx="222216" cy="319523"/>
          </a:xfrm>
        </p:grpSpPr>
        <p:sp>
          <p:nvSpPr>
            <p:cNvPr id="78" name="Freeform: Shape 77">
              <a:extLst>
                <a:ext uri="{FF2B5EF4-FFF2-40B4-BE49-F238E27FC236}">
                  <a16:creationId xmlns:a16="http://schemas.microsoft.com/office/drawing/2014/main" id="{782C2996-CAFB-4419-A142-482F59DCA6E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9DAF069-F337-4C2E-9512-96BC40D838C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6E251735-EE5C-4B69-AD40-71DCB3ACD1E2}"/>
              </a:ext>
            </a:extLst>
          </p:cNvPr>
          <p:cNvGrpSpPr/>
          <p:nvPr/>
        </p:nvGrpSpPr>
        <p:grpSpPr>
          <a:xfrm>
            <a:off x="5095823" y="4540401"/>
            <a:ext cx="222216" cy="319523"/>
            <a:chOff x="9144748" y="2549498"/>
            <a:chExt cx="222216" cy="319523"/>
          </a:xfrm>
        </p:grpSpPr>
        <p:sp>
          <p:nvSpPr>
            <p:cNvPr id="81" name="Freeform: Shape 80">
              <a:extLst>
                <a:ext uri="{FF2B5EF4-FFF2-40B4-BE49-F238E27FC236}">
                  <a16:creationId xmlns:a16="http://schemas.microsoft.com/office/drawing/2014/main" id="{D255C10A-24D9-40EB-8683-3F6EF740792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76396C5-BE77-46E1-872A-9888D45F1E6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3" name="Group 82">
            <a:extLst>
              <a:ext uri="{FF2B5EF4-FFF2-40B4-BE49-F238E27FC236}">
                <a16:creationId xmlns:a16="http://schemas.microsoft.com/office/drawing/2014/main" id="{1B406CD9-B05A-4671-96A9-2B2DC2DA5EC3}"/>
              </a:ext>
            </a:extLst>
          </p:cNvPr>
          <p:cNvGrpSpPr/>
          <p:nvPr/>
        </p:nvGrpSpPr>
        <p:grpSpPr>
          <a:xfrm>
            <a:off x="6408321" y="3512241"/>
            <a:ext cx="222216" cy="319523"/>
            <a:chOff x="9144748" y="2549498"/>
            <a:chExt cx="222216" cy="319523"/>
          </a:xfrm>
        </p:grpSpPr>
        <p:sp>
          <p:nvSpPr>
            <p:cNvPr id="84" name="Freeform: Shape 83">
              <a:extLst>
                <a:ext uri="{FF2B5EF4-FFF2-40B4-BE49-F238E27FC236}">
                  <a16:creationId xmlns:a16="http://schemas.microsoft.com/office/drawing/2014/main" id="{49BDD08F-9900-4063-AEE8-40E1F8B0119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C5747C5-AB2B-41EA-8C69-EC8E7BE9DFEB}"/>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927F4BF5-FBFC-491C-8106-487675DAB972}"/>
              </a:ext>
            </a:extLst>
          </p:cNvPr>
          <p:cNvGrpSpPr/>
          <p:nvPr/>
        </p:nvGrpSpPr>
        <p:grpSpPr>
          <a:xfrm>
            <a:off x="5421091" y="3672002"/>
            <a:ext cx="222216" cy="319523"/>
            <a:chOff x="9144748" y="2549498"/>
            <a:chExt cx="222216" cy="319523"/>
          </a:xfrm>
        </p:grpSpPr>
        <p:sp>
          <p:nvSpPr>
            <p:cNvPr id="87" name="Freeform: Shape 86">
              <a:extLst>
                <a:ext uri="{FF2B5EF4-FFF2-40B4-BE49-F238E27FC236}">
                  <a16:creationId xmlns:a16="http://schemas.microsoft.com/office/drawing/2014/main" id="{14A880A6-03EB-4E6D-88E0-28E753E201E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4F8D1C9-2A18-4C34-9A5C-5362E530110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89" name="Group 88">
            <a:extLst>
              <a:ext uri="{FF2B5EF4-FFF2-40B4-BE49-F238E27FC236}">
                <a16:creationId xmlns:a16="http://schemas.microsoft.com/office/drawing/2014/main" id="{C4AD07D4-683E-42A3-8C95-E0A76FF75174}"/>
              </a:ext>
            </a:extLst>
          </p:cNvPr>
          <p:cNvGrpSpPr/>
          <p:nvPr/>
        </p:nvGrpSpPr>
        <p:grpSpPr>
          <a:xfrm>
            <a:off x="5832387" y="4208225"/>
            <a:ext cx="222216" cy="319523"/>
            <a:chOff x="9144748" y="2549498"/>
            <a:chExt cx="222216" cy="319523"/>
          </a:xfrm>
        </p:grpSpPr>
        <p:sp>
          <p:nvSpPr>
            <p:cNvPr id="90" name="Freeform: Shape 89">
              <a:extLst>
                <a:ext uri="{FF2B5EF4-FFF2-40B4-BE49-F238E27FC236}">
                  <a16:creationId xmlns:a16="http://schemas.microsoft.com/office/drawing/2014/main" id="{03419316-CE22-4CE3-9F31-4036FE77306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A834A43-4955-455C-B4ED-90F989706F32}"/>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1A44A06D-7EED-433C-AADD-3B71271B9CA3}"/>
              </a:ext>
            </a:extLst>
          </p:cNvPr>
          <p:cNvGrpSpPr/>
          <p:nvPr/>
        </p:nvGrpSpPr>
        <p:grpSpPr>
          <a:xfrm>
            <a:off x="6739782" y="4835715"/>
            <a:ext cx="222216" cy="319523"/>
            <a:chOff x="9144748" y="2549498"/>
            <a:chExt cx="222216" cy="319523"/>
          </a:xfrm>
        </p:grpSpPr>
        <p:sp>
          <p:nvSpPr>
            <p:cNvPr id="93" name="Freeform: Shape 92">
              <a:extLst>
                <a:ext uri="{FF2B5EF4-FFF2-40B4-BE49-F238E27FC236}">
                  <a16:creationId xmlns:a16="http://schemas.microsoft.com/office/drawing/2014/main" id="{5F971A8D-952E-49CF-8385-05C1645038B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7BE0475-1197-44F7-AB9C-EF3AAE6654B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8618B24D-D69A-4FDB-BB4C-078EB2680D80}"/>
              </a:ext>
            </a:extLst>
          </p:cNvPr>
          <p:cNvGrpSpPr/>
          <p:nvPr/>
        </p:nvGrpSpPr>
        <p:grpSpPr>
          <a:xfrm>
            <a:off x="7151078" y="5371938"/>
            <a:ext cx="222216" cy="319523"/>
            <a:chOff x="9144748" y="2549498"/>
            <a:chExt cx="222216" cy="319523"/>
          </a:xfrm>
        </p:grpSpPr>
        <p:sp>
          <p:nvSpPr>
            <p:cNvPr id="96" name="Freeform: Shape 95">
              <a:extLst>
                <a:ext uri="{FF2B5EF4-FFF2-40B4-BE49-F238E27FC236}">
                  <a16:creationId xmlns:a16="http://schemas.microsoft.com/office/drawing/2014/main" id="{F22022C5-3F3E-4A04-AC47-C06DA71ABE3F}"/>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AC2E53A-3C39-4033-A22A-F31377D43C1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506343C0-62C2-41CA-BB66-E35EF796D7C9}"/>
              </a:ext>
            </a:extLst>
          </p:cNvPr>
          <p:cNvGrpSpPr/>
          <p:nvPr/>
        </p:nvGrpSpPr>
        <p:grpSpPr>
          <a:xfrm>
            <a:off x="6163848" y="5531699"/>
            <a:ext cx="222216" cy="319523"/>
            <a:chOff x="9144748" y="2549498"/>
            <a:chExt cx="222216" cy="319523"/>
          </a:xfrm>
        </p:grpSpPr>
        <p:sp>
          <p:nvSpPr>
            <p:cNvPr id="99" name="Freeform: Shape 98">
              <a:extLst>
                <a:ext uri="{FF2B5EF4-FFF2-40B4-BE49-F238E27FC236}">
                  <a16:creationId xmlns:a16="http://schemas.microsoft.com/office/drawing/2014/main" id="{2A1529BF-6CA1-423B-A513-436058F3F37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2060075-C984-4A09-A368-CF0E1E62169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1" name="Group 100">
            <a:extLst>
              <a:ext uri="{FF2B5EF4-FFF2-40B4-BE49-F238E27FC236}">
                <a16:creationId xmlns:a16="http://schemas.microsoft.com/office/drawing/2014/main" id="{8A564972-4D69-4F7E-88F1-83F0F4CAE41C}"/>
              </a:ext>
            </a:extLst>
          </p:cNvPr>
          <p:cNvGrpSpPr/>
          <p:nvPr/>
        </p:nvGrpSpPr>
        <p:grpSpPr>
          <a:xfrm>
            <a:off x="6923320" y="3740561"/>
            <a:ext cx="222216" cy="319523"/>
            <a:chOff x="9144748" y="2549498"/>
            <a:chExt cx="222216" cy="319523"/>
          </a:xfrm>
        </p:grpSpPr>
        <p:sp>
          <p:nvSpPr>
            <p:cNvPr id="102" name="Freeform: Shape 101">
              <a:extLst>
                <a:ext uri="{FF2B5EF4-FFF2-40B4-BE49-F238E27FC236}">
                  <a16:creationId xmlns:a16="http://schemas.microsoft.com/office/drawing/2014/main" id="{7689E43B-83BD-42E1-B020-107F84E5414E}"/>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7A1AAB6-2A9C-4E64-9D46-08010D9886D6}"/>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4" name="Group 103">
            <a:extLst>
              <a:ext uri="{FF2B5EF4-FFF2-40B4-BE49-F238E27FC236}">
                <a16:creationId xmlns:a16="http://schemas.microsoft.com/office/drawing/2014/main" id="{B8E3B96B-C4C4-4189-B0E5-67874CE1C640}"/>
              </a:ext>
            </a:extLst>
          </p:cNvPr>
          <p:cNvGrpSpPr/>
          <p:nvPr/>
        </p:nvGrpSpPr>
        <p:grpSpPr>
          <a:xfrm>
            <a:off x="5936090" y="3900322"/>
            <a:ext cx="222216" cy="319523"/>
            <a:chOff x="9144748" y="2549498"/>
            <a:chExt cx="222216" cy="319523"/>
          </a:xfrm>
        </p:grpSpPr>
        <p:sp>
          <p:nvSpPr>
            <p:cNvPr id="105" name="Freeform: Shape 104">
              <a:extLst>
                <a:ext uri="{FF2B5EF4-FFF2-40B4-BE49-F238E27FC236}">
                  <a16:creationId xmlns:a16="http://schemas.microsoft.com/office/drawing/2014/main" id="{D702DC00-AFD7-4BA8-8C77-EC38736C3B6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B1AB9B7-1B2E-4003-A04F-DE8C4793171A}"/>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07" name="Group 106">
            <a:extLst>
              <a:ext uri="{FF2B5EF4-FFF2-40B4-BE49-F238E27FC236}">
                <a16:creationId xmlns:a16="http://schemas.microsoft.com/office/drawing/2014/main" id="{3F7B7387-7CEE-497C-849D-D47A4CA9A75D}"/>
              </a:ext>
            </a:extLst>
          </p:cNvPr>
          <p:cNvGrpSpPr/>
          <p:nvPr/>
        </p:nvGrpSpPr>
        <p:grpSpPr>
          <a:xfrm>
            <a:off x="6347386" y="4436545"/>
            <a:ext cx="222216" cy="319523"/>
            <a:chOff x="9144748" y="2549498"/>
            <a:chExt cx="222216" cy="319523"/>
          </a:xfrm>
        </p:grpSpPr>
        <p:sp>
          <p:nvSpPr>
            <p:cNvPr id="108" name="Freeform: Shape 107">
              <a:extLst>
                <a:ext uri="{FF2B5EF4-FFF2-40B4-BE49-F238E27FC236}">
                  <a16:creationId xmlns:a16="http://schemas.microsoft.com/office/drawing/2014/main" id="{8EFD7DD7-978A-4803-AED2-7BBD8E55CBE6}"/>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156701A-4788-4D61-85C1-39978F0819D0}"/>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0" name="Group 109">
            <a:extLst>
              <a:ext uri="{FF2B5EF4-FFF2-40B4-BE49-F238E27FC236}">
                <a16:creationId xmlns:a16="http://schemas.microsoft.com/office/drawing/2014/main" id="{E3FB95F4-6938-4555-9279-3FB7775112F2}"/>
              </a:ext>
            </a:extLst>
          </p:cNvPr>
          <p:cNvGrpSpPr/>
          <p:nvPr/>
        </p:nvGrpSpPr>
        <p:grpSpPr>
          <a:xfrm>
            <a:off x="5373103" y="4255082"/>
            <a:ext cx="222216" cy="319523"/>
            <a:chOff x="9144748" y="2549498"/>
            <a:chExt cx="222216" cy="319523"/>
          </a:xfrm>
        </p:grpSpPr>
        <p:sp>
          <p:nvSpPr>
            <p:cNvPr id="111" name="Freeform: Shape 110">
              <a:extLst>
                <a:ext uri="{FF2B5EF4-FFF2-40B4-BE49-F238E27FC236}">
                  <a16:creationId xmlns:a16="http://schemas.microsoft.com/office/drawing/2014/main" id="{9450A7B8-7FFC-4C12-93AF-81A4E42C9BC9}"/>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C2FDB1C-A4EE-4EE1-AF95-509A83E60054}"/>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3" name="Group 112">
            <a:extLst>
              <a:ext uri="{FF2B5EF4-FFF2-40B4-BE49-F238E27FC236}">
                <a16:creationId xmlns:a16="http://schemas.microsoft.com/office/drawing/2014/main" id="{24264411-DC8F-41DF-AD49-1FBB857584E0}"/>
              </a:ext>
            </a:extLst>
          </p:cNvPr>
          <p:cNvGrpSpPr/>
          <p:nvPr/>
        </p:nvGrpSpPr>
        <p:grpSpPr>
          <a:xfrm>
            <a:off x="5469079" y="4470407"/>
            <a:ext cx="222216" cy="319523"/>
            <a:chOff x="9144748" y="2549498"/>
            <a:chExt cx="222216" cy="319523"/>
          </a:xfrm>
        </p:grpSpPr>
        <p:sp>
          <p:nvSpPr>
            <p:cNvPr id="114" name="Freeform: Shape 113">
              <a:extLst>
                <a:ext uri="{FF2B5EF4-FFF2-40B4-BE49-F238E27FC236}">
                  <a16:creationId xmlns:a16="http://schemas.microsoft.com/office/drawing/2014/main" id="{66B784D7-95B4-4CD8-86EF-2323F4A704EA}"/>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96CAC7-5D33-4D3E-B5B3-B2AA3BEF8695}"/>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6" name="Group 115">
            <a:extLst>
              <a:ext uri="{FF2B5EF4-FFF2-40B4-BE49-F238E27FC236}">
                <a16:creationId xmlns:a16="http://schemas.microsoft.com/office/drawing/2014/main" id="{94168050-F9ED-4BBE-9691-FA10E0AE9B96}"/>
              </a:ext>
            </a:extLst>
          </p:cNvPr>
          <p:cNvGrpSpPr/>
          <p:nvPr/>
        </p:nvGrpSpPr>
        <p:grpSpPr>
          <a:xfrm>
            <a:off x="5880375" y="5006630"/>
            <a:ext cx="222216" cy="319523"/>
            <a:chOff x="9144748" y="2549498"/>
            <a:chExt cx="222216" cy="319523"/>
          </a:xfrm>
        </p:grpSpPr>
        <p:sp>
          <p:nvSpPr>
            <p:cNvPr id="117" name="Freeform: Shape 116">
              <a:extLst>
                <a:ext uri="{FF2B5EF4-FFF2-40B4-BE49-F238E27FC236}">
                  <a16:creationId xmlns:a16="http://schemas.microsoft.com/office/drawing/2014/main" id="{6DBA3721-E01F-45CB-A444-471248AFB95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9AC0741-7FB3-4C16-9BD9-1B088E0FC1AE}"/>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19" name="Group 118">
            <a:extLst>
              <a:ext uri="{FF2B5EF4-FFF2-40B4-BE49-F238E27FC236}">
                <a16:creationId xmlns:a16="http://schemas.microsoft.com/office/drawing/2014/main" id="{A68B3B9F-C372-4F65-A21A-CB50C47D026E}"/>
              </a:ext>
            </a:extLst>
          </p:cNvPr>
          <p:cNvGrpSpPr/>
          <p:nvPr/>
        </p:nvGrpSpPr>
        <p:grpSpPr>
          <a:xfrm>
            <a:off x="5984078" y="4698727"/>
            <a:ext cx="222216" cy="319523"/>
            <a:chOff x="9144748" y="2549498"/>
            <a:chExt cx="222216" cy="319523"/>
          </a:xfrm>
        </p:grpSpPr>
        <p:sp>
          <p:nvSpPr>
            <p:cNvPr id="120" name="Freeform: Shape 119">
              <a:extLst>
                <a:ext uri="{FF2B5EF4-FFF2-40B4-BE49-F238E27FC236}">
                  <a16:creationId xmlns:a16="http://schemas.microsoft.com/office/drawing/2014/main" id="{7F13BEEB-6794-490B-B056-6C7F60ED2261}"/>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CB08F94-0F3C-49E0-BFBB-4453E153E4BC}"/>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2" name="Group 121">
            <a:extLst>
              <a:ext uri="{FF2B5EF4-FFF2-40B4-BE49-F238E27FC236}">
                <a16:creationId xmlns:a16="http://schemas.microsoft.com/office/drawing/2014/main" id="{8BA7B138-5167-4D78-9C15-34CC5AA9BBD1}"/>
              </a:ext>
            </a:extLst>
          </p:cNvPr>
          <p:cNvGrpSpPr/>
          <p:nvPr/>
        </p:nvGrpSpPr>
        <p:grpSpPr>
          <a:xfrm>
            <a:off x="5408144" y="5394711"/>
            <a:ext cx="222216" cy="319523"/>
            <a:chOff x="9144748" y="2549498"/>
            <a:chExt cx="222216" cy="319523"/>
          </a:xfrm>
        </p:grpSpPr>
        <p:sp>
          <p:nvSpPr>
            <p:cNvPr id="123" name="Freeform: Shape 122">
              <a:extLst>
                <a:ext uri="{FF2B5EF4-FFF2-40B4-BE49-F238E27FC236}">
                  <a16:creationId xmlns:a16="http://schemas.microsoft.com/office/drawing/2014/main" id="{456FEC84-1733-44C9-BB1D-10913841A4C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32F235D-F645-40AD-96D4-90D1CC119908}"/>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5" name="Group 124">
            <a:extLst>
              <a:ext uri="{FF2B5EF4-FFF2-40B4-BE49-F238E27FC236}">
                <a16:creationId xmlns:a16="http://schemas.microsoft.com/office/drawing/2014/main" id="{FE07B855-297D-475F-9FD1-C29FFB76D573}"/>
              </a:ext>
            </a:extLst>
          </p:cNvPr>
          <p:cNvGrpSpPr/>
          <p:nvPr/>
        </p:nvGrpSpPr>
        <p:grpSpPr>
          <a:xfrm>
            <a:off x="5487891" y="1403736"/>
            <a:ext cx="222216" cy="319523"/>
            <a:chOff x="9144748" y="2549498"/>
            <a:chExt cx="222216" cy="319523"/>
          </a:xfrm>
        </p:grpSpPr>
        <p:sp>
          <p:nvSpPr>
            <p:cNvPr id="126" name="Freeform: Shape 125">
              <a:extLst>
                <a:ext uri="{FF2B5EF4-FFF2-40B4-BE49-F238E27FC236}">
                  <a16:creationId xmlns:a16="http://schemas.microsoft.com/office/drawing/2014/main" id="{9BC649B3-97F2-4EAB-9743-CFA9036A5D85}"/>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907F52B-112C-4903-BBEC-CAD4852CDBB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E279C9D1-4404-4ED5-8A50-BA9F60DB9E33}"/>
              </a:ext>
            </a:extLst>
          </p:cNvPr>
          <p:cNvGrpSpPr/>
          <p:nvPr/>
        </p:nvGrpSpPr>
        <p:grpSpPr>
          <a:xfrm>
            <a:off x="5095495" y="1004566"/>
            <a:ext cx="222216" cy="319523"/>
            <a:chOff x="9144748" y="2549498"/>
            <a:chExt cx="222216" cy="319523"/>
          </a:xfrm>
        </p:grpSpPr>
        <p:sp>
          <p:nvSpPr>
            <p:cNvPr id="129" name="Freeform: Shape 128">
              <a:extLst>
                <a:ext uri="{FF2B5EF4-FFF2-40B4-BE49-F238E27FC236}">
                  <a16:creationId xmlns:a16="http://schemas.microsoft.com/office/drawing/2014/main" id="{718890B6-724D-436C-AAAC-B8153C361DC3}"/>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68F3147-4658-49F0-B0DF-2A67BBEAF63F}"/>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CCB13A13-24FF-430E-8AE1-96D05B0D6B23}"/>
              </a:ext>
            </a:extLst>
          </p:cNvPr>
          <p:cNvGrpSpPr/>
          <p:nvPr/>
        </p:nvGrpSpPr>
        <p:grpSpPr>
          <a:xfrm>
            <a:off x="6002890" y="1632056"/>
            <a:ext cx="222216" cy="319523"/>
            <a:chOff x="9144748" y="2549498"/>
            <a:chExt cx="222216" cy="319523"/>
          </a:xfrm>
        </p:grpSpPr>
        <p:sp>
          <p:nvSpPr>
            <p:cNvPr id="132" name="Freeform: Shape 131">
              <a:extLst>
                <a:ext uri="{FF2B5EF4-FFF2-40B4-BE49-F238E27FC236}">
                  <a16:creationId xmlns:a16="http://schemas.microsoft.com/office/drawing/2014/main" id="{171EFD72-2144-4970-9745-DAF591E20F92}"/>
                </a:ext>
              </a:extLst>
            </p:cNvPr>
            <p:cNvSpPr/>
            <p:nvPr/>
          </p:nvSpPr>
          <p:spPr>
            <a:xfrm>
              <a:off x="9144748" y="2549498"/>
              <a:ext cx="222216" cy="319523"/>
            </a:xfrm>
            <a:custGeom>
              <a:avLst/>
              <a:gdLst>
                <a:gd name="connsiteX0" fmla="*/ 110866 w 222216"/>
                <a:gd name="connsiteY0" fmla="*/ -191 h 319523"/>
                <a:gd name="connsiteX1" fmla="*/ -231 w 222216"/>
                <a:gd name="connsiteY1" fmla="*/ 110906 h 319523"/>
                <a:gd name="connsiteX2" fmla="*/ 57413 w 222216"/>
                <a:gd name="connsiteY2" fmla="*/ 249318 h 319523"/>
                <a:gd name="connsiteX3" fmla="*/ 75371 w 222216"/>
                <a:gd name="connsiteY3" fmla="*/ 274703 h 319523"/>
                <a:gd name="connsiteX4" fmla="*/ 77588 w 222216"/>
                <a:gd name="connsiteY4" fmla="*/ 277585 h 319523"/>
                <a:gd name="connsiteX5" fmla="*/ 79805 w 222216"/>
                <a:gd name="connsiteY5" fmla="*/ 280468 h 319523"/>
                <a:gd name="connsiteX6" fmla="*/ 111066 w 222216"/>
                <a:gd name="connsiteY6" fmla="*/ 319333 h 319523"/>
                <a:gd name="connsiteX7" fmla="*/ 142460 w 222216"/>
                <a:gd name="connsiteY7" fmla="*/ 280334 h 319523"/>
                <a:gd name="connsiteX8" fmla="*/ 144677 w 222216"/>
                <a:gd name="connsiteY8" fmla="*/ 277452 h 319523"/>
                <a:gd name="connsiteX9" fmla="*/ 146894 w 222216"/>
                <a:gd name="connsiteY9" fmla="*/ 274548 h 319523"/>
                <a:gd name="connsiteX10" fmla="*/ 164830 w 222216"/>
                <a:gd name="connsiteY10" fmla="*/ 249207 h 319523"/>
                <a:gd name="connsiteX11" fmla="*/ 221986 w 222216"/>
                <a:gd name="connsiteY11" fmla="*/ 110906 h 319523"/>
                <a:gd name="connsiteX12" fmla="*/ 110866 w 222216"/>
                <a:gd name="connsiteY12" fmla="*/ -191 h 319523"/>
                <a:gd name="connsiteX13" fmla="*/ 112729 w 222216"/>
                <a:gd name="connsiteY13" fmla="*/ 168550 h 319523"/>
                <a:gd name="connsiteX14" fmla="*/ 56216 w 222216"/>
                <a:gd name="connsiteY14" fmla="*/ 112037 h 319523"/>
                <a:gd name="connsiteX15" fmla="*/ 112729 w 222216"/>
                <a:gd name="connsiteY15" fmla="*/ 55524 h 319523"/>
                <a:gd name="connsiteX16" fmla="*/ 169242 w 222216"/>
                <a:gd name="connsiteY16" fmla="*/ 112037 h 319523"/>
                <a:gd name="connsiteX17" fmla="*/ 112729 w 222216"/>
                <a:gd name="connsiteY17" fmla="*/ 168550 h 3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216" h="319523">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w="22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64CDDC7-9141-4474-940B-0D5B32CA1541}"/>
                </a:ext>
              </a:extLst>
            </p:cNvPr>
            <p:cNvSpPr/>
            <p:nvPr/>
          </p:nvSpPr>
          <p:spPr>
            <a:xfrm>
              <a:off x="9211548" y="2615567"/>
              <a:ext cx="92296" cy="92318"/>
            </a:xfrm>
            <a:custGeom>
              <a:avLst/>
              <a:gdLst>
                <a:gd name="connsiteX0" fmla="*/ 45928 w 92296"/>
                <a:gd name="connsiteY0" fmla="*/ -191 h 92318"/>
                <a:gd name="connsiteX1" fmla="*/ -231 w 92296"/>
                <a:gd name="connsiteY1" fmla="*/ 45968 h 92318"/>
                <a:gd name="connsiteX2" fmla="*/ 45928 w 92296"/>
                <a:gd name="connsiteY2" fmla="*/ 92128 h 92318"/>
                <a:gd name="connsiteX3" fmla="*/ 66968 w 92296"/>
                <a:gd name="connsiteY3" fmla="*/ 87028 h 92318"/>
                <a:gd name="connsiteX4" fmla="*/ 92066 w 92296"/>
                <a:gd name="connsiteY4" fmla="*/ 45303 h 92318"/>
                <a:gd name="connsiteX5" fmla="*/ 45928 w 92296"/>
                <a:gd name="connsiteY5" fmla="*/ -191 h 92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96" h="92318">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w="2204" cap="flat">
              <a:noFill/>
              <a:prstDash val="solid"/>
              <a:miter/>
            </a:ln>
          </p:spPr>
          <p:txBody>
            <a:bodyPr rtlCol="0" anchor="ctr"/>
            <a:lstStyle/>
            <a:p>
              <a:endParaRPr lang="en-US"/>
            </a:p>
          </p:txBody>
        </p:sp>
      </p:grpSp>
      <p:grpSp>
        <p:nvGrpSpPr>
          <p:cNvPr id="134" name="Group 133">
            <a:extLst>
              <a:ext uri="{FF2B5EF4-FFF2-40B4-BE49-F238E27FC236}">
                <a16:creationId xmlns:a16="http://schemas.microsoft.com/office/drawing/2014/main" id="{01CC656A-FC19-44DA-9D20-7B51DD861328}"/>
              </a:ext>
            </a:extLst>
          </p:cNvPr>
          <p:cNvGrpSpPr/>
          <p:nvPr/>
        </p:nvGrpSpPr>
        <p:grpSpPr>
          <a:xfrm>
            <a:off x="1459494" y="3158240"/>
            <a:ext cx="1826671" cy="2133925"/>
            <a:chOff x="8313889" y="3090998"/>
            <a:chExt cx="1826671" cy="2133925"/>
          </a:xfrm>
        </p:grpSpPr>
        <p:sp>
          <p:nvSpPr>
            <p:cNvPr id="135" name="Freeform: Shape 134">
              <a:extLst>
                <a:ext uri="{FF2B5EF4-FFF2-40B4-BE49-F238E27FC236}">
                  <a16:creationId xmlns:a16="http://schemas.microsoft.com/office/drawing/2014/main" id="{B7DC0961-2E9B-437C-A527-790C0FC442BE}"/>
                </a:ext>
              </a:extLst>
            </p:cNvPr>
            <p:cNvSpPr/>
            <p:nvPr/>
          </p:nvSpPr>
          <p:spPr>
            <a:xfrm>
              <a:off x="9532795" y="4405534"/>
              <a:ext cx="607765" cy="774152"/>
            </a:xfrm>
            <a:custGeom>
              <a:avLst/>
              <a:gdLst>
                <a:gd name="connsiteX0" fmla="*/ 302690 w 607765"/>
                <a:gd name="connsiteY0" fmla="*/ -96 h 774152"/>
                <a:gd name="connsiteX1" fmla="*/ -1193 w 607765"/>
                <a:gd name="connsiteY1" fmla="*/ 303146 h 774152"/>
                <a:gd name="connsiteX2" fmla="*/ -1193 w 607765"/>
                <a:gd name="connsiteY2" fmla="*/ 303191 h 774152"/>
                <a:gd name="connsiteX3" fmla="*/ 89464 w 607765"/>
                <a:gd name="connsiteY3" fmla="*/ 535053 h 774152"/>
                <a:gd name="connsiteX4" fmla="*/ 302690 w 607765"/>
                <a:gd name="connsiteY4" fmla="*/ 774056 h 774152"/>
                <a:gd name="connsiteX5" fmla="*/ 503646 w 607765"/>
                <a:gd name="connsiteY5" fmla="*/ 535053 h 774152"/>
                <a:gd name="connsiteX6" fmla="*/ 606573 w 607765"/>
                <a:gd name="connsiteY6" fmla="*/ 303191 h 774152"/>
                <a:gd name="connsiteX7" fmla="*/ 302690 w 607765"/>
                <a:gd name="connsiteY7" fmla="*/ -96 h 774152"/>
                <a:gd name="connsiteX8" fmla="*/ 302690 w 607765"/>
                <a:gd name="connsiteY8" fmla="*/ 458773 h 774152"/>
                <a:gd name="connsiteX9" fmla="*/ 153473 w 607765"/>
                <a:gd name="connsiteY9" fmla="*/ 309556 h 774152"/>
                <a:gd name="connsiteX10" fmla="*/ 302690 w 607765"/>
                <a:gd name="connsiteY10" fmla="*/ 160338 h 774152"/>
                <a:gd name="connsiteX11" fmla="*/ 451907 w 607765"/>
                <a:gd name="connsiteY11" fmla="*/ 309556 h 774152"/>
                <a:gd name="connsiteX12" fmla="*/ 302690 w 607765"/>
                <a:gd name="connsiteY12" fmla="*/ 458773 h 77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765" h="774152">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w="457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962B5CB-6684-4CD8-A035-4D51890AC347}"/>
                </a:ext>
              </a:extLst>
            </p:cNvPr>
            <p:cNvSpPr/>
            <p:nvPr/>
          </p:nvSpPr>
          <p:spPr>
            <a:xfrm>
              <a:off x="8313889" y="4405534"/>
              <a:ext cx="326226" cy="413097"/>
            </a:xfrm>
            <a:custGeom>
              <a:avLst/>
              <a:gdLst>
                <a:gd name="connsiteX0" fmla="*/ 269816 w 326226"/>
                <a:gd name="connsiteY0" fmla="*/ 284799 h 413097"/>
                <a:gd name="connsiteX1" fmla="*/ 325034 w 326226"/>
                <a:gd name="connsiteY1" fmla="*/ 160307 h 413097"/>
                <a:gd name="connsiteX2" fmla="*/ 159196 w 326226"/>
                <a:gd name="connsiteY2" fmla="*/ -73 h 413097"/>
                <a:gd name="connsiteX3" fmla="*/ -1193 w 326226"/>
                <a:gd name="connsiteY3" fmla="*/ 160307 h 413097"/>
                <a:gd name="connsiteX4" fmla="*/ 47478 w 326226"/>
                <a:gd name="connsiteY4" fmla="*/ 284799 h 413097"/>
                <a:gd name="connsiteX5" fmla="*/ 161944 w 326226"/>
                <a:gd name="connsiteY5" fmla="*/ 413001 h 413097"/>
                <a:gd name="connsiteX6" fmla="*/ 269816 w 326226"/>
                <a:gd name="connsiteY6" fmla="*/ 284799 h 413097"/>
                <a:gd name="connsiteX7" fmla="*/ 81818 w 326226"/>
                <a:gd name="connsiteY7" fmla="*/ 163741 h 413097"/>
                <a:gd name="connsiteX8" fmla="*/ 161898 w 326226"/>
                <a:gd name="connsiteY8" fmla="*/ 83569 h 413097"/>
                <a:gd name="connsiteX9" fmla="*/ 242069 w 326226"/>
                <a:gd name="connsiteY9" fmla="*/ 163649 h 413097"/>
                <a:gd name="connsiteX10" fmla="*/ 161989 w 326226"/>
                <a:gd name="connsiteY10" fmla="*/ 243821 h 413097"/>
                <a:gd name="connsiteX11" fmla="*/ 161898 w 326226"/>
                <a:gd name="connsiteY11" fmla="*/ 243821 h 413097"/>
                <a:gd name="connsiteX12" fmla="*/ 81818 w 326226"/>
                <a:gd name="connsiteY12" fmla="*/ 163741 h 41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226" h="413097">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w="457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74E6A59-77EC-430E-8842-2FECB589281E}"/>
                </a:ext>
              </a:extLst>
            </p:cNvPr>
            <p:cNvSpPr/>
            <p:nvPr/>
          </p:nvSpPr>
          <p:spPr>
            <a:xfrm>
              <a:off x="9353862" y="3090998"/>
              <a:ext cx="326226" cy="413097"/>
            </a:xfrm>
            <a:custGeom>
              <a:avLst/>
              <a:gdLst>
                <a:gd name="connsiteX0" fmla="*/ 161898 w 326226"/>
                <a:gd name="connsiteY0" fmla="*/ 413001 h 413097"/>
                <a:gd name="connsiteX1" fmla="*/ 269816 w 326226"/>
                <a:gd name="connsiteY1" fmla="*/ 284800 h 413097"/>
                <a:gd name="connsiteX2" fmla="*/ 325034 w 326226"/>
                <a:gd name="connsiteY2" fmla="*/ 160307 h 413097"/>
                <a:gd name="connsiteX3" fmla="*/ 159196 w 326226"/>
                <a:gd name="connsiteY3" fmla="*/ -73 h 413097"/>
                <a:gd name="connsiteX4" fmla="*/ -1193 w 326226"/>
                <a:gd name="connsiteY4" fmla="*/ 160307 h 413097"/>
                <a:gd name="connsiteX5" fmla="*/ 47478 w 326226"/>
                <a:gd name="connsiteY5" fmla="*/ 284800 h 413097"/>
                <a:gd name="connsiteX6" fmla="*/ 161898 w 326226"/>
                <a:gd name="connsiteY6" fmla="*/ 413001 h 413097"/>
                <a:gd name="connsiteX7" fmla="*/ 161898 w 326226"/>
                <a:gd name="connsiteY7" fmla="*/ 83569 h 413097"/>
                <a:gd name="connsiteX8" fmla="*/ 242069 w 326226"/>
                <a:gd name="connsiteY8" fmla="*/ 163649 h 413097"/>
                <a:gd name="connsiteX9" fmla="*/ 161989 w 326226"/>
                <a:gd name="connsiteY9" fmla="*/ 243821 h 413097"/>
                <a:gd name="connsiteX10" fmla="*/ 81818 w 326226"/>
                <a:gd name="connsiteY10" fmla="*/ 163741 h 413097"/>
                <a:gd name="connsiteX11" fmla="*/ 81818 w 326226"/>
                <a:gd name="connsiteY11" fmla="*/ 163649 h 413097"/>
                <a:gd name="connsiteX12" fmla="*/ 161898 w 326226"/>
                <a:gd name="connsiteY12" fmla="*/ 83569 h 41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226" h="413097">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w="457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3437541-8E88-4BED-9445-4D982F2263ED}"/>
                </a:ext>
              </a:extLst>
            </p:cNvPr>
            <p:cNvSpPr/>
            <p:nvPr/>
          </p:nvSpPr>
          <p:spPr>
            <a:xfrm>
              <a:off x="8653182" y="3827627"/>
              <a:ext cx="326272" cy="415509"/>
            </a:xfrm>
            <a:custGeom>
              <a:avLst/>
              <a:gdLst>
                <a:gd name="connsiteX0" fmla="*/ 161944 w 326272"/>
                <a:gd name="connsiteY0" fmla="*/ -97 h 415509"/>
                <a:gd name="connsiteX1" fmla="*/ -1193 w 326272"/>
                <a:gd name="connsiteY1" fmla="*/ 162673 h 415509"/>
                <a:gd name="connsiteX2" fmla="*/ -1193 w 326272"/>
                <a:gd name="connsiteY2" fmla="*/ 162719 h 415509"/>
                <a:gd name="connsiteX3" fmla="*/ 47478 w 326272"/>
                <a:gd name="connsiteY3" fmla="*/ 287212 h 415509"/>
                <a:gd name="connsiteX4" fmla="*/ 161944 w 326272"/>
                <a:gd name="connsiteY4" fmla="*/ 415413 h 415509"/>
                <a:gd name="connsiteX5" fmla="*/ 269816 w 326272"/>
                <a:gd name="connsiteY5" fmla="*/ 287212 h 415509"/>
                <a:gd name="connsiteX6" fmla="*/ 325080 w 326272"/>
                <a:gd name="connsiteY6" fmla="*/ 162719 h 415509"/>
                <a:gd name="connsiteX7" fmla="*/ 161989 w 326272"/>
                <a:gd name="connsiteY7" fmla="*/ -97 h 415509"/>
                <a:gd name="connsiteX8" fmla="*/ 161944 w 326272"/>
                <a:gd name="connsiteY8" fmla="*/ -97 h 415509"/>
                <a:gd name="connsiteX9" fmla="*/ 161944 w 326272"/>
                <a:gd name="connsiteY9" fmla="*/ 246233 h 415509"/>
                <a:gd name="connsiteX10" fmla="*/ 81818 w 326272"/>
                <a:gd name="connsiteY10" fmla="*/ 166107 h 415509"/>
                <a:gd name="connsiteX11" fmla="*/ 161944 w 326272"/>
                <a:gd name="connsiteY11" fmla="*/ 85982 h 415509"/>
                <a:gd name="connsiteX12" fmla="*/ 242069 w 326272"/>
                <a:gd name="connsiteY12" fmla="*/ 166107 h 415509"/>
                <a:gd name="connsiteX13" fmla="*/ 242069 w 326272"/>
                <a:gd name="connsiteY13" fmla="*/ 166153 h 415509"/>
                <a:gd name="connsiteX14" fmla="*/ 161989 w 326272"/>
                <a:gd name="connsiteY14" fmla="*/ 246233 h 415509"/>
                <a:gd name="connsiteX15" fmla="*/ 161944 w 326272"/>
                <a:gd name="connsiteY15" fmla="*/ 246233 h 41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272" h="415509">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w="457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5839E3B-6AEE-4C81-8640-9E3EB8209DCA}"/>
                </a:ext>
              </a:extLst>
            </p:cNvPr>
            <p:cNvSpPr/>
            <p:nvPr/>
          </p:nvSpPr>
          <p:spPr>
            <a:xfrm>
              <a:off x="8837394" y="4724756"/>
              <a:ext cx="177421" cy="82415"/>
            </a:xfrm>
            <a:custGeom>
              <a:avLst/>
              <a:gdLst>
                <a:gd name="connsiteX0" fmla="*/ 135021 w 177421"/>
                <a:gd name="connsiteY0" fmla="*/ -97 h 82415"/>
                <a:gd name="connsiteX1" fmla="*/ 40015 w 177421"/>
                <a:gd name="connsiteY1" fmla="*/ -97 h 82415"/>
                <a:gd name="connsiteX2" fmla="*/ -1193 w 177421"/>
                <a:gd name="connsiteY2" fmla="*/ 41111 h 82415"/>
                <a:gd name="connsiteX3" fmla="*/ 40015 w 177421"/>
                <a:gd name="connsiteY3" fmla="*/ 82319 h 82415"/>
                <a:gd name="connsiteX4" fmla="*/ 135021 w 177421"/>
                <a:gd name="connsiteY4" fmla="*/ 82319 h 82415"/>
                <a:gd name="connsiteX5" fmla="*/ 176229 w 177421"/>
                <a:gd name="connsiteY5" fmla="*/ 41111 h 82415"/>
                <a:gd name="connsiteX6" fmla="*/ 135021 w 177421"/>
                <a:gd name="connsiteY6" fmla="*/ -97 h 8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21" h="82415">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w="457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7FAC7C7-679B-410A-BB7C-04B4CFC993C2}"/>
                </a:ext>
              </a:extLst>
            </p:cNvPr>
            <p:cNvSpPr/>
            <p:nvPr/>
          </p:nvSpPr>
          <p:spPr>
            <a:xfrm>
              <a:off x="8599672" y="4724756"/>
              <a:ext cx="177467" cy="82415"/>
            </a:xfrm>
            <a:custGeom>
              <a:avLst/>
              <a:gdLst>
                <a:gd name="connsiteX0" fmla="*/ 135067 w 177467"/>
                <a:gd name="connsiteY0" fmla="*/ -97 h 82415"/>
                <a:gd name="connsiteX1" fmla="*/ 40015 w 177467"/>
                <a:gd name="connsiteY1" fmla="*/ -97 h 82415"/>
                <a:gd name="connsiteX2" fmla="*/ -1193 w 177467"/>
                <a:gd name="connsiteY2" fmla="*/ 41111 h 82415"/>
                <a:gd name="connsiteX3" fmla="*/ 40015 w 177467"/>
                <a:gd name="connsiteY3" fmla="*/ 82319 h 82415"/>
                <a:gd name="connsiteX4" fmla="*/ 135067 w 177467"/>
                <a:gd name="connsiteY4" fmla="*/ 82319 h 82415"/>
                <a:gd name="connsiteX5" fmla="*/ 176275 w 177467"/>
                <a:gd name="connsiteY5" fmla="*/ 41111 h 82415"/>
                <a:gd name="connsiteX6" fmla="*/ 135067 w 177467"/>
                <a:gd name="connsiteY6" fmla="*/ -97 h 8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67" h="82415">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w="457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CD49270-84F8-41A7-858B-A7FE68D1D392}"/>
                </a:ext>
              </a:extLst>
            </p:cNvPr>
            <p:cNvSpPr/>
            <p:nvPr/>
          </p:nvSpPr>
          <p:spPr>
            <a:xfrm>
              <a:off x="9062170" y="4638798"/>
              <a:ext cx="187616" cy="189905"/>
            </a:xfrm>
            <a:custGeom>
              <a:avLst/>
              <a:gdLst>
                <a:gd name="connsiteX0" fmla="*/ 160605 w 187616"/>
                <a:gd name="connsiteY0" fmla="*/ 110311 h 189905"/>
                <a:gd name="connsiteX1" fmla="*/ 80845 w 187616"/>
                <a:gd name="connsiteY1" fmla="*/ 90257 h 189905"/>
                <a:gd name="connsiteX2" fmla="*/ 80845 w 187616"/>
                <a:gd name="connsiteY2" fmla="*/ 88929 h 189905"/>
                <a:gd name="connsiteX3" fmla="*/ 82264 w 187616"/>
                <a:gd name="connsiteY3" fmla="*/ 43829 h 189905"/>
                <a:gd name="connsiteX4" fmla="*/ 43666 w 187616"/>
                <a:gd name="connsiteY4" fmla="*/ -11 h 189905"/>
                <a:gd name="connsiteX5" fmla="*/ -151 w 187616"/>
                <a:gd name="connsiteY5" fmla="*/ 38564 h 189905"/>
                <a:gd name="connsiteX6" fmla="*/ -883 w 187616"/>
                <a:gd name="connsiteY6" fmla="*/ 126977 h 189905"/>
                <a:gd name="connsiteX7" fmla="*/ 34875 w 187616"/>
                <a:gd name="connsiteY7" fmla="*/ 166033 h 189905"/>
                <a:gd name="connsiteX8" fmla="*/ 128737 w 187616"/>
                <a:gd name="connsiteY8" fmla="*/ 186362 h 189905"/>
                <a:gd name="connsiteX9" fmla="*/ 182994 w 187616"/>
                <a:gd name="connsiteY9" fmla="*/ 165062 h 189905"/>
                <a:gd name="connsiteX10" fmla="*/ 161703 w 187616"/>
                <a:gd name="connsiteY10" fmla="*/ 110819 h 189905"/>
                <a:gd name="connsiteX11" fmla="*/ 160467 w 187616"/>
                <a:gd name="connsiteY11" fmla="*/ 110311 h 18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616" h="189905">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w="457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D6803F0-6BE3-4955-91DF-960E0C5967F2}"/>
                </a:ext>
              </a:extLst>
            </p:cNvPr>
            <p:cNvSpPr/>
            <p:nvPr/>
          </p:nvSpPr>
          <p:spPr>
            <a:xfrm>
              <a:off x="9253039" y="4851375"/>
              <a:ext cx="91522" cy="176576"/>
            </a:xfrm>
            <a:custGeom>
              <a:avLst/>
              <a:gdLst>
                <a:gd name="connsiteX0" fmla="*/ 90244 w 91522"/>
                <a:gd name="connsiteY0" fmla="*/ 135135 h 176576"/>
                <a:gd name="connsiteX1" fmla="*/ 80126 w 91522"/>
                <a:gd name="connsiteY1" fmla="*/ 31521 h 176576"/>
                <a:gd name="connsiteX2" fmla="*/ 30447 w 91522"/>
                <a:gd name="connsiteY2" fmla="*/ 1050 h 176576"/>
                <a:gd name="connsiteX3" fmla="*/ -46 w 91522"/>
                <a:gd name="connsiteY3" fmla="*/ 50751 h 176576"/>
                <a:gd name="connsiteX4" fmla="*/ 7829 w 91522"/>
                <a:gd name="connsiteY4" fmla="*/ 135272 h 176576"/>
                <a:gd name="connsiteX5" fmla="*/ 49037 w 91522"/>
                <a:gd name="connsiteY5" fmla="*/ 176480 h 176576"/>
                <a:gd name="connsiteX6" fmla="*/ 90244 w 91522"/>
                <a:gd name="connsiteY6" fmla="*/ 135272 h 17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22" h="176576">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w="457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7C91583-675D-44DA-AB31-CFC6C1A2EFE3}"/>
                </a:ext>
              </a:extLst>
            </p:cNvPr>
            <p:cNvSpPr/>
            <p:nvPr/>
          </p:nvSpPr>
          <p:spPr>
            <a:xfrm>
              <a:off x="9295492" y="5079859"/>
              <a:ext cx="164989" cy="128383"/>
            </a:xfrm>
            <a:custGeom>
              <a:avLst/>
              <a:gdLst>
                <a:gd name="connsiteX0" fmla="*/ 132862 w 164989"/>
                <a:gd name="connsiteY0" fmla="*/ 47169 h 128383"/>
                <a:gd name="connsiteX1" fmla="*/ 71372 w 164989"/>
                <a:gd name="connsiteY1" fmla="*/ 14386 h 128383"/>
                <a:gd name="connsiteX2" fmla="*/ 13269 w 164989"/>
                <a:gd name="connsiteY2" fmla="*/ 9743 h 128383"/>
                <a:gd name="connsiteX3" fmla="*/ 8644 w 164989"/>
                <a:gd name="connsiteY3" fmla="*/ 67836 h 128383"/>
                <a:gd name="connsiteX4" fmla="*/ 9469 w 164989"/>
                <a:gd name="connsiteY4" fmla="*/ 68780 h 128383"/>
                <a:gd name="connsiteX5" fmla="*/ 111114 w 164989"/>
                <a:gd name="connsiteY5" fmla="*/ 126653 h 128383"/>
                <a:gd name="connsiteX6" fmla="*/ 162165 w 164989"/>
                <a:gd name="connsiteY6" fmla="*/ 98518 h 128383"/>
                <a:gd name="connsiteX7" fmla="*/ 134007 w 164989"/>
                <a:gd name="connsiteY7" fmla="*/ 47484 h 128383"/>
                <a:gd name="connsiteX8" fmla="*/ 132862 w 164989"/>
                <a:gd name="connsiteY8" fmla="*/ 47169 h 12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89" h="128383">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w="457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0E8AC74-A34F-463D-9FF5-22AA2435773A}"/>
                </a:ext>
              </a:extLst>
            </p:cNvPr>
            <p:cNvSpPr/>
            <p:nvPr/>
          </p:nvSpPr>
          <p:spPr>
            <a:xfrm>
              <a:off x="9519632" y="5141801"/>
              <a:ext cx="173963" cy="83122"/>
            </a:xfrm>
            <a:custGeom>
              <a:avLst/>
              <a:gdLst>
                <a:gd name="connsiteX0" fmla="*/ 131563 w 173963"/>
                <a:gd name="connsiteY0" fmla="*/ 611 h 83122"/>
                <a:gd name="connsiteX1" fmla="*/ 41319 w 173963"/>
                <a:gd name="connsiteY1" fmla="*/ -76 h 83122"/>
                <a:gd name="connsiteX2" fmla="*/ -1171 w 173963"/>
                <a:gd name="connsiteY2" fmla="*/ 39827 h 83122"/>
                <a:gd name="connsiteX3" fmla="*/ 38709 w 173963"/>
                <a:gd name="connsiteY3" fmla="*/ 82339 h 83122"/>
                <a:gd name="connsiteX4" fmla="*/ 131563 w 173963"/>
                <a:gd name="connsiteY4" fmla="*/ 83026 h 83122"/>
                <a:gd name="connsiteX5" fmla="*/ 172771 w 173963"/>
                <a:gd name="connsiteY5" fmla="*/ 41819 h 83122"/>
                <a:gd name="connsiteX6" fmla="*/ 131563 w 173963"/>
                <a:gd name="connsiteY6" fmla="*/ 611 h 8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63" h="83122">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w="457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54B8F5A-3C1E-4987-9CAD-D403F7671464}"/>
                </a:ext>
              </a:extLst>
            </p:cNvPr>
            <p:cNvSpPr/>
            <p:nvPr/>
          </p:nvSpPr>
          <p:spPr>
            <a:xfrm>
              <a:off x="8890266" y="4471002"/>
              <a:ext cx="130335" cy="161554"/>
            </a:xfrm>
            <a:custGeom>
              <a:avLst/>
              <a:gdLst>
                <a:gd name="connsiteX0" fmla="*/ 74045 w 130335"/>
                <a:gd name="connsiteY0" fmla="*/ 17859 h 161554"/>
                <a:gd name="connsiteX1" fmla="*/ 16767 w 130335"/>
                <a:gd name="connsiteY1" fmla="*/ 7099 h 161554"/>
                <a:gd name="connsiteX2" fmla="*/ 6007 w 130335"/>
                <a:gd name="connsiteY2" fmla="*/ 64377 h 161554"/>
                <a:gd name="connsiteX3" fmla="*/ 50328 w 130335"/>
                <a:gd name="connsiteY3" fmla="*/ 137132 h 161554"/>
                <a:gd name="connsiteX4" fmla="*/ 104813 w 130335"/>
                <a:gd name="connsiteY4" fmla="*/ 157827 h 161554"/>
                <a:gd name="connsiteX5" fmla="*/ 125509 w 130335"/>
                <a:gd name="connsiteY5" fmla="*/ 103346 h 161554"/>
                <a:gd name="connsiteX6" fmla="*/ 124502 w 130335"/>
                <a:gd name="connsiteY6" fmla="*/ 101281 h 161554"/>
                <a:gd name="connsiteX7" fmla="*/ 74045 w 130335"/>
                <a:gd name="connsiteY7" fmla="*/ 17859 h 1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335" h="161554">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w="457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177FF37-9C1E-4F88-9720-A21D1FE99109}"/>
                </a:ext>
              </a:extLst>
            </p:cNvPr>
            <p:cNvSpPr/>
            <p:nvPr/>
          </p:nvSpPr>
          <p:spPr>
            <a:xfrm>
              <a:off x="8751471" y="4289236"/>
              <a:ext cx="139614" cy="153830"/>
            </a:xfrm>
            <a:custGeom>
              <a:avLst/>
              <a:gdLst>
                <a:gd name="connsiteX0" fmla="*/ 122595 w 139614"/>
                <a:gd name="connsiteY0" fmla="*/ 145002 h 153830"/>
                <a:gd name="connsiteX1" fmla="*/ 129692 w 139614"/>
                <a:gd name="connsiteY1" fmla="*/ 87174 h 153830"/>
                <a:gd name="connsiteX2" fmla="*/ 71910 w 139614"/>
                <a:gd name="connsiteY2" fmla="*/ 15015 h 153830"/>
                <a:gd name="connsiteX3" fmla="*/ 13899 w 139614"/>
                <a:gd name="connsiteY3" fmla="*/ 9223 h 153830"/>
                <a:gd name="connsiteX4" fmla="*/ 8130 w 139614"/>
                <a:gd name="connsiteY4" fmla="*/ 67211 h 153830"/>
                <a:gd name="connsiteX5" fmla="*/ 64767 w 139614"/>
                <a:gd name="connsiteY5" fmla="*/ 137905 h 153830"/>
                <a:gd name="connsiteX6" fmla="*/ 122595 w 139614"/>
                <a:gd name="connsiteY6" fmla="*/ 145002 h 15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14" h="153830">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w="457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63F25F1-08E7-493F-8466-AA489E331EE8}"/>
                </a:ext>
              </a:extLst>
            </p:cNvPr>
            <p:cNvSpPr/>
            <p:nvPr/>
          </p:nvSpPr>
          <p:spPr>
            <a:xfrm>
              <a:off x="9404640" y="4162977"/>
              <a:ext cx="167481" cy="116828"/>
            </a:xfrm>
            <a:custGeom>
              <a:avLst/>
              <a:gdLst>
                <a:gd name="connsiteX0" fmla="*/ 163545 w 167481"/>
                <a:gd name="connsiteY0" fmla="*/ 26396 h 116828"/>
                <a:gd name="connsiteX1" fmla="*/ 110341 w 167481"/>
                <a:gd name="connsiteY1" fmla="*/ 2633 h 116828"/>
                <a:gd name="connsiteX2" fmla="*/ 23668 w 167481"/>
                <a:gd name="connsiteY2" fmla="*/ 37705 h 116828"/>
                <a:gd name="connsiteX3" fmla="*/ 2194 w 167481"/>
                <a:gd name="connsiteY3" fmla="*/ 91888 h 116828"/>
                <a:gd name="connsiteX4" fmla="*/ 40060 w 167481"/>
                <a:gd name="connsiteY4" fmla="*/ 116732 h 116828"/>
                <a:gd name="connsiteX5" fmla="*/ 56451 w 167481"/>
                <a:gd name="connsiteY5" fmla="*/ 113298 h 116828"/>
                <a:gd name="connsiteX6" fmla="*/ 139827 w 167481"/>
                <a:gd name="connsiteY6" fmla="*/ 79599 h 116828"/>
                <a:gd name="connsiteX7" fmla="*/ 163545 w 167481"/>
                <a:gd name="connsiteY7" fmla="*/ 26396 h 11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481" h="116828">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w="457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E699A66-CAE9-4B30-8549-500063381C76}"/>
                </a:ext>
              </a:extLst>
            </p:cNvPr>
            <p:cNvSpPr/>
            <p:nvPr/>
          </p:nvSpPr>
          <p:spPr>
            <a:xfrm>
              <a:off x="9087417" y="4420915"/>
              <a:ext cx="118694" cy="165978"/>
            </a:xfrm>
            <a:custGeom>
              <a:avLst/>
              <a:gdLst>
                <a:gd name="connsiteX0" fmla="*/ 27530 w 118694"/>
                <a:gd name="connsiteY0" fmla="*/ 163913 h 165978"/>
                <a:gd name="connsiteX1" fmla="*/ 39984 w 118694"/>
                <a:gd name="connsiteY1" fmla="*/ 165882 h 165978"/>
                <a:gd name="connsiteX2" fmla="*/ 79269 w 118694"/>
                <a:gd name="connsiteY2" fmla="*/ 137128 h 165978"/>
                <a:gd name="connsiteX3" fmla="*/ 112097 w 118694"/>
                <a:gd name="connsiteY3" fmla="*/ 61535 h 165978"/>
                <a:gd name="connsiteX4" fmla="*/ 96667 w 118694"/>
                <a:gd name="connsiteY4" fmla="*/ 5310 h 165978"/>
                <a:gd name="connsiteX5" fmla="*/ 40442 w 118694"/>
                <a:gd name="connsiteY5" fmla="*/ 20740 h 165978"/>
                <a:gd name="connsiteX6" fmla="*/ 700 w 118694"/>
                <a:gd name="connsiteY6" fmla="*/ 112312 h 165978"/>
                <a:gd name="connsiteX7" fmla="*/ 27530 w 118694"/>
                <a:gd name="connsiteY7" fmla="*/ 163913 h 16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94" h="165978">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w="457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2CD0DAB-B9CD-4B73-94AA-1068D0A73F9F}"/>
                </a:ext>
              </a:extLst>
            </p:cNvPr>
            <p:cNvSpPr/>
            <p:nvPr/>
          </p:nvSpPr>
          <p:spPr>
            <a:xfrm>
              <a:off x="9485658" y="3529161"/>
              <a:ext cx="172740" cy="96497"/>
            </a:xfrm>
            <a:custGeom>
              <a:avLst/>
              <a:gdLst>
                <a:gd name="connsiteX0" fmla="*/ 170711 w 172740"/>
                <a:gd name="connsiteY0" fmla="*/ 63389 h 96497"/>
                <a:gd name="connsiteX1" fmla="*/ 138661 w 172740"/>
                <a:gd name="connsiteY1" fmla="*/ 14810 h 96497"/>
                <a:gd name="connsiteX2" fmla="*/ 43105 w 172740"/>
                <a:gd name="connsiteY2" fmla="*/ 21 h 96497"/>
                <a:gd name="connsiteX3" fmla="*/ -1079 w 172740"/>
                <a:gd name="connsiteY3" fmla="*/ 38028 h 96497"/>
                <a:gd name="connsiteX4" fmla="*/ 35916 w 172740"/>
                <a:gd name="connsiteY4" fmla="*/ 82116 h 96497"/>
                <a:gd name="connsiteX5" fmla="*/ 122224 w 172740"/>
                <a:gd name="connsiteY5" fmla="*/ 95531 h 96497"/>
                <a:gd name="connsiteX6" fmla="*/ 130511 w 172740"/>
                <a:gd name="connsiteY6" fmla="*/ 96401 h 96497"/>
                <a:gd name="connsiteX7" fmla="*/ 170711 w 172740"/>
                <a:gd name="connsiteY7" fmla="*/ 63389 h 9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740" h="96497">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w="457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02B958A-CBF8-4053-ABC2-4F1FF647BC60}"/>
                </a:ext>
              </a:extLst>
            </p:cNvPr>
            <p:cNvSpPr/>
            <p:nvPr/>
          </p:nvSpPr>
          <p:spPr>
            <a:xfrm>
              <a:off x="9210722" y="4260375"/>
              <a:ext cx="154470" cy="136180"/>
            </a:xfrm>
            <a:custGeom>
              <a:avLst/>
              <a:gdLst>
                <a:gd name="connsiteX0" fmla="*/ 134072 w 154470"/>
                <a:gd name="connsiteY0" fmla="*/ 75971 h 136180"/>
                <a:gd name="connsiteX1" fmla="*/ 146892 w 154470"/>
                <a:gd name="connsiteY1" fmla="*/ 19104 h 136180"/>
                <a:gd name="connsiteX2" fmla="*/ 90026 w 154470"/>
                <a:gd name="connsiteY2" fmla="*/ 6284 h 136180"/>
                <a:gd name="connsiteX3" fmla="*/ 11411 w 154470"/>
                <a:gd name="connsiteY3" fmla="*/ 65211 h 136180"/>
                <a:gd name="connsiteX4" fmla="*/ 10358 w 154470"/>
                <a:gd name="connsiteY4" fmla="*/ 123479 h 136180"/>
                <a:gd name="connsiteX5" fmla="*/ 66354 w 154470"/>
                <a:gd name="connsiteY5" fmla="*/ 126565 h 136180"/>
                <a:gd name="connsiteX6" fmla="*/ 134072 w 154470"/>
                <a:gd name="connsiteY6" fmla="*/ 75971 h 13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470" h="13618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w="457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4510CCE8-5BF8-47FD-9EF2-D75D52F42D38}"/>
                </a:ext>
              </a:extLst>
            </p:cNvPr>
            <p:cNvSpPr/>
            <p:nvPr/>
          </p:nvSpPr>
          <p:spPr>
            <a:xfrm>
              <a:off x="9618210" y="4077319"/>
              <a:ext cx="164730" cy="118880"/>
            </a:xfrm>
            <a:custGeom>
              <a:avLst/>
              <a:gdLst>
                <a:gd name="connsiteX0" fmla="*/ 39899 w 164730"/>
                <a:gd name="connsiteY0" fmla="*/ 118784 h 118880"/>
                <a:gd name="connsiteX1" fmla="*/ 55329 w 164730"/>
                <a:gd name="connsiteY1" fmla="*/ 115808 h 118880"/>
                <a:gd name="connsiteX2" fmla="*/ 142048 w 164730"/>
                <a:gd name="connsiteY2" fmla="*/ 77302 h 118880"/>
                <a:gd name="connsiteX3" fmla="*/ 158531 w 164730"/>
                <a:gd name="connsiteY3" fmla="*/ 21402 h 118880"/>
                <a:gd name="connsiteX4" fmla="*/ 105419 w 164730"/>
                <a:gd name="connsiteY4" fmla="*/ 3540 h 118880"/>
                <a:gd name="connsiteX5" fmla="*/ 24652 w 164730"/>
                <a:gd name="connsiteY5" fmla="*/ 39345 h 118880"/>
                <a:gd name="connsiteX6" fmla="*/ 1805 w 164730"/>
                <a:gd name="connsiteY6" fmla="*/ 92952 h 118880"/>
                <a:gd name="connsiteX7" fmla="*/ 40082 w 164730"/>
                <a:gd name="connsiteY7" fmla="*/ 118784 h 11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730" h="11888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w="457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C9A64B03-A396-4758-90B6-E8F87D1AC966}"/>
                </a:ext>
              </a:extLst>
            </p:cNvPr>
            <p:cNvSpPr/>
            <p:nvPr/>
          </p:nvSpPr>
          <p:spPr>
            <a:xfrm>
              <a:off x="9816104" y="3929590"/>
              <a:ext cx="140752" cy="154254"/>
            </a:xfrm>
            <a:custGeom>
              <a:avLst/>
              <a:gdLst>
                <a:gd name="connsiteX0" fmla="*/ 12238 w 140752"/>
                <a:gd name="connsiteY0" fmla="*/ 82499 h 154254"/>
                <a:gd name="connsiteX1" fmla="*/ 9537 w 140752"/>
                <a:gd name="connsiteY1" fmla="*/ 140716 h 154254"/>
                <a:gd name="connsiteX2" fmla="*/ 67777 w 140752"/>
                <a:gd name="connsiteY2" fmla="*/ 143395 h 154254"/>
                <a:gd name="connsiteX3" fmla="*/ 133114 w 140752"/>
                <a:gd name="connsiteY3" fmla="*/ 63223 h 154254"/>
                <a:gd name="connsiteX4" fmla="*/ 120431 w 140752"/>
                <a:gd name="connsiteY4" fmla="*/ 6338 h 154254"/>
                <a:gd name="connsiteX5" fmla="*/ 63565 w 140752"/>
                <a:gd name="connsiteY5" fmla="*/ 19007 h 154254"/>
                <a:gd name="connsiteX6" fmla="*/ 61825 w 140752"/>
                <a:gd name="connsiteY6" fmla="*/ 22016 h 154254"/>
                <a:gd name="connsiteX7" fmla="*/ 12238 w 140752"/>
                <a:gd name="connsiteY7" fmla="*/ 82499 h 15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752" h="154254">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w="457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94307BE-1974-4E13-941B-D14E69F4C9F9}"/>
                </a:ext>
              </a:extLst>
            </p:cNvPr>
            <p:cNvSpPr/>
            <p:nvPr/>
          </p:nvSpPr>
          <p:spPr>
            <a:xfrm>
              <a:off x="9707805" y="3580440"/>
              <a:ext cx="165669" cy="121785"/>
            </a:xfrm>
            <a:custGeom>
              <a:avLst/>
              <a:gdLst>
                <a:gd name="connsiteX0" fmla="*/ 25897 w 165669"/>
                <a:gd name="connsiteY0" fmla="*/ 79827 h 121785"/>
                <a:gd name="connsiteX1" fmla="*/ 102222 w 165669"/>
                <a:gd name="connsiteY1" fmla="*/ 115907 h 121785"/>
                <a:gd name="connsiteX2" fmla="*/ 158723 w 165669"/>
                <a:gd name="connsiteY2" fmla="*/ 101507 h 121785"/>
                <a:gd name="connsiteX3" fmla="*/ 144300 w 165669"/>
                <a:gd name="connsiteY3" fmla="*/ 45030 h 121785"/>
                <a:gd name="connsiteX4" fmla="*/ 55109 w 165669"/>
                <a:gd name="connsiteY4" fmla="*/ 2769 h 121785"/>
                <a:gd name="connsiteX5" fmla="*/ 1676 w 165669"/>
                <a:gd name="connsiteY5" fmla="*/ 26056 h 121785"/>
                <a:gd name="connsiteX6" fmla="*/ 24981 w 165669"/>
                <a:gd name="connsiteY6" fmla="*/ 79475 h 121785"/>
                <a:gd name="connsiteX7" fmla="*/ 25897 w 165669"/>
                <a:gd name="connsiteY7" fmla="*/ 79827 h 12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69" h="121785">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w="457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34EC4C4-93CF-478A-BFA5-B006ED61CA44}"/>
                </a:ext>
              </a:extLst>
            </p:cNvPr>
            <p:cNvSpPr/>
            <p:nvPr/>
          </p:nvSpPr>
          <p:spPr>
            <a:xfrm>
              <a:off x="9889429" y="3713418"/>
              <a:ext cx="105211" cy="169787"/>
            </a:xfrm>
            <a:custGeom>
              <a:avLst/>
              <a:gdLst>
                <a:gd name="connsiteX0" fmla="*/ 21603 w 105211"/>
                <a:gd name="connsiteY0" fmla="*/ 127888 h 169787"/>
                <a:gd name="connsiteX1" fmla="*/ 21603 w 105211"/>
                <a:gd name="connsiteY1" fmla="*/ 128484 h 169787"/>
                <a:gd name="connsiteX2" fmla="*/ 62811 w 105211"/>
                <a:gd name="connsiteY2" fmla="*/ 169691 h 169787"/>
                <a:gd name="connsiteX3" fmla="*/ 104018 w 105211"/>
                <a:gd name="connsiteY3" fmla="*/ 128484 h 169787"/>
                <a:gd name="connsiteX4" fmla="*/ 104018 w 105211"/>
                <a:gd name="connsiteY4" fmla="*/ 127888 h 169787"/>
                <a:gd name="connsiteX5" fmla="*/ 75997 w 105211"/>
                <a:gd name="connsiteY5" fmla="*/ 20932 h 169787"/>
                <a:gd name="connsiteX6" fmla="*/ 19817 w 105211"/>
                <a:gd name="connsiteY6" fmla="*/ 5204 h 169787"/>
                <a:gd name="connsiteX7" fmla="*/ 4113 w 105211"/>
                <a:gd name="connsiteY7" fmla="*/ 61361 h 169787"/>
                <a:gd name="connsiteX8" fmla="*/ 21603 w 105211"/>
                <a:gd name="connsiteY8" fmla="*/ 127888 h 16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11" h="169787">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w="4570" cap="flat">
              <a:noFill/>
              <a:prstDash val="solid"/>
              <a:miter/>
            </a:ln>
          </p:spPr>
          <p:txBody>
            <a:bodyPr rtlCol="0" anchor="ctr"/>
            <a:lstStyle/>
            <a:p>
              <a:endParaRPr lang="en-US"/>
            </a:p>
          </p:txBody>
        </p:sp>
      </p:grpSp>
      <p:pic>
        <p:nvPicPr>
          <p:cNvPr id="155" name="Graphic 154" descr="List with solid fill">
            <a:extLst>
              <a:ext uri="{FF2B5EF4-FFF2-40B4-BE49-F238E27FC236}">
                <a16:creationId xmlns:a16="http://schemas.microsoft.com/office/drawing/2014/main" id="{076F191A-D57E-4DB1-B510-9D37A572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632" y="420886"/>
            <a:ext cx="1226982" cy="1226982"/>
          </a:xfrm>
          <a:prstGeom prst="rect">
            <a:avLst/>
          </a:prstGeom>
        </p:spPr>
      </p:pic>
      <p:pic>
        <p:nvPicPr>
          <p:cNvPr id="156" name="Graphic 155" descr="Document with solid fill">
            <a:extLst>
              <a:ext uri="{FF2B5EF4-FFF2-40B4-BE49-F238E27FC236}">
                <a16:creationId xmlns:a16="http://schemas.microsoft.com/office/drawing/2014/main" id="{A26E5C23-A4E7-43EF-8F7C-897F3982B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9548" y="438984"/>
            <a:ext cx="1226982" cy="1226982"/>
          </a:xfrm>
          <a:prstGeom prst="rect">
            <a:avLst/>
          </a:prstGeom>
        </p:spPr>
      </p:pic>
      <p:pic>
        <p:nvPicPr>
          <p:cNvPr id="157" name="Graphic 156" descr="Contract with solid fill">
            <a:extLst>
              <a:ext uri="{FF2B5EF4-FFF2-40B4-BE49-F238E27FC236}">
                <a16:creationId xmlns:a16="http://schemas.microsoft.com/office/drawing/2014/main" id="{758F2A28-8F61-4565-A797-6BB0FAC89D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2186" y="438984"/>
            <a:ext cx="1226982" cy="1226982"/>
          </a:xfrm>
          <a:prstGeom prst="rect">
            <a:avLst/>
          </a:prstGeom>
        </p:spPr>
      </p:pic>
      <p:pic>
        <p:nvPicPr>
          <p:cNvPr id="158" name="Graphic 157" descr="Contract with solid fill">
            <a:extLst>
              <a:ext uri="{FF2B5EF4-FFF2-40B4-BE49-F238E27FC236}">
                <a16:creationId xmlns:a16="http://schemas.microsoft.com/office/drawing/2014/main" id="{8CB9F80E-E2E7-4603-973B-AD1D4B8AEA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364" y="1621664"/>
            <a:ext cx="1226982" cy="1226982"/>
          </a:xfrm>
          <a:prstGeom prst="rect">
            <a:avLst/>
          </a:prstGeom>
        </p:spPr>
      </p:pic>
      <p:pic>
        <p:nvPicPr>
          <p:cNvPr id="159" name="Graphic 158" descr="List with solid fill">
            <a:extLst>
              <a:ext uri="{FF2B5EF4-FFF2-40B4-BE49-F238E27FC236}">
                <a16:creationId xmlns:a16="http://schemas.microsoft.com/office/drawing/2014/main" id="{514B0AC1-33C0-4FCA-B565-27824B5B1A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0797" y="1639162"/>
            <a:ext cx="1226982" cy="1226982"/>
          </a:xfrm>
          <a:prstGeom prst="rect">
            <a:avLst/>
          </a:prstGeom>
        </p:spPr>
      </p:pic>
      <p:pic>
        <p:nvPicPr>
          <p:cNvPr id="160" name="Graphic 159">
            <a:extLst>
              <a:ext uri="{FF2B5EF4-FFF2-40B4-BE49-F238E27FC236}">
                <a16:creationId xmlns:a16="http://schemas.microsoft.com/office/drawing/2014/main" id="{98466119-C66F-45A1-A0E4-46A56D225E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4997" y="846024"/>
            <a:ext cx="1655420" cy="1603688"/>
          </a:xfrm>
          <a:prstGeom prst="rect">
            <a:avLst/>
          </a:prstGeom>
        </p:spPr>
      </p:pic>
      <p:cxnSp>
        <p:nvCxnSpPr>
          <p:cNvPr id="161" name="Straight Connector 160">
            <a:extLst>
              <a:ext uri="{FF2B5EF4-FFF2-40B4-BE49-F238E27FC236}">
                <a16:creationId xmlns:a16="http://schemas.microsoft.com/office/drawing/2014/main" id="{302B020A-5778-490F-AD18-1860CF8D881D}"/>
              </a:ext>
            </a:extLst>
          </p:cNvPr>
          <p:cNvCxnSpPr>
            <a:cxnSpLocks/>
          </p:cNvCxnSpPr>
          <p:nvPr/>
        </p:nvCxnSpPr>
        <p:spPr>
          <a:xfrm flipV="1">
            <a:off x="8155445" y="898723"/>
            <a:ext cx="1607848" cy="1451727"/>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B767962-69C5-4F5D-9EB2-81038AE23383}"/>
              </a:ext>
            </a:extLst>
          </p:cNvPr>
          <p:cNvGrpSpPr/>
          <p:nvPr/>
        </p:nvGrpSpPr>
        <p:grpSpPr>
          <a:xfrm>
            <a:off x="8613601" y="3744769"/>
            <a:ext cx="958212" cy="1118790"/>
            <a:chOff x="3861264" y="1789304"/>
            <a:chExt cx="690944" cy="806733"/>
          </a:xfrm>
          <a:solidFill>
            <a:srgbClr val="093371"/>
          </a:solidFill>
        </p:grpSpPr>
        <p:sp>
          <p:nvSpPr>
            <p:cNvPr id="163" name="Freeform: Shape 162">
              <a:extLst>
                <a:ext uri="{FF2B5EF4-FFF2-40B4-BE49-F238E27FC236}">
                  <a16:creationId xmlns:a16="http://schemas.microsoft.com/office/drawing/2014/main" id="{DC34F8AE-00FB-436A-B598-1FDD9A6D6593}"/>
                </a:ext>
              </a:extLst>
            </p:cNvPr>
            <p:cNvSpPr/>
            <p:nvPr/>
          </p:nvSpPr>
          <p:spPr>
            <a:xfrm rot="2677763">
              <a:off x="4032917" y="2207465"/>
              <a:ext cx="347665" cy="352153"/>
            </a:xfrm>
            <a:custGeom>
              <a:avLst/>
              <a:gdLst>
                <a:gd name="connsiteX0" fmla="*/ 95109 w 502490"/>
                <a:gd name="connsiteY0" fmla="*/ 508976 h 508976"/>
                <a:gd name="connsiteX1" fmla="*/ 0 w 502490"/>
                <a:gd name="connsiteY1" fmla="*/ 508976 h 508976"/>
                <a:gd name="connsiteX2" fmla="*/ 502491 w 502490"/>
                <a:gd name="connsiteY2" fmla="*/ 0 h 508976"/>
                <a:gd name="connsiteX3" fmla="*/ 502491 w 502490"/>
                <a:gd name="connsiteY3" fmla="*/ 96336 h 508976"/>
                <a:gd name="connsiteX4" fmla="*/ 95109 w 502490"/>
                <a:gd name="connsiteY4" fmla="*/ 508976 h 508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90" h="508976">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w="15776"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7164E7C-0116-4DC5-9945-821C55F86548}"/>
                </a:ext>
              </a:extLst>
            </p:cNvPr>
            <p:cNvSpPr/>
            <p:nvPr/>
          </p:nvSpPr>
          <p:spPr>
            <a:xfrm rot="2677763">
              <a:off x="3946934" y="1998765"/>
              <a:ext cx="519305" cy="525563"/>
            </a:xfrm>
            <a:custGeom>
              <a:avLst/>
              <a:gdLst>
                <a:gd name="connsiteX0" fmla="*/ 95109 w 750565"/>
                <a:gd name="connsiteY0" fmla="*/ 759611 h 759610"/>
                <a:gd name="connsiteX1" fmla="*/ 0 w 750565"/>
                <a:gd name="connsiteY1" fmla="*/ 759611 h 759610"/>
                <a:gd name="connsiteX2" fmla="*/ 750566 w 750565"/>
                <a:gd name="connsiteY2" fmla="*/ 0 h 759610"/>
                <a:gd name="connsiteX3" fmla="*/ 750566 w 750565"/>
                <a:gd name="connsiteY3" fmla="*/ 96336 h 759610"/>
                <a:gd name="connsiteX4" fmla="*/ 95109 w 750565"/>
                <a:gd name="connsiteY4" fmla="*/ 759611 h 75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65" h="759610">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w="15776"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C108400-1791-409A-976A-909F664CA94D}"/>
                </a:ext>
              </a:extLst>
            </p:cNvPr>
            <p:cNvSpPr/>
            <p:nvPr/>
          </p:nvSpPr>
          <p:spPr>
            <a:xfrm rot="2677763">
              <a:off x="3861264" y="1789304"/>
              <a:ext cx="690944" cy="699862"/>
            </a:xfrm>
            <a:custGeom>
              <a:avLst/>
              <a:gdLst>
                <a:gd name="connsiteX0" fmla="*/ 95109 w 998640"/>
                <a:gd name="connsiteY0" fmla="*/ 1011530 h 1011529"/>
                <a:gd name="connsiteX1" fmla="*/ 0 w 998640"/>
                <a:gd name="connsiteY1" fmla="*/ 1011530 h 1011529"/>
                <a:gd name="connsiteX2" fmla="*/ 998641 w 998640"/>
                <a:gd name="connsiteY2" fmla="*/ 0 h 1011529"/>
                <a:gd name="connsiteX3" fmla="*/ 998641 w 998640"/>
                <a:gd name="connsiteY3" fmla="*/ 96336 h 1011529"/>
                <a:gd name="connsiteX4" fmla="*/ 95109 w 998640"/>
                <a:gd name="connsiteY4" fmla="*/ 1011530 h 101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40" h="1011529">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w="15776"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98C2AD8-61D8-4AF8-9456-70C45BE51F7C}"/>
                </a:ext>
              </a:extLst>
            </p:cNvPr>
            <p:cNvSpPr/>
            <p:nvPr/>
          </p:nvSpPr>
          <p:spPr>
            <a:xfrm rot="2677763">
              <a:off x="4120570" y="2422072"/>
              <a:ext cx="171749" cy="173965"/>
            </a:xfrm>
            <a:custGeom>
              <a:avLst/>
              <a:gdLst>
                <a:gd name="connsiteX0" fmla="*/ 248234 w 248233"/>
                <a:gd name="connsiteY0" fmla="*/ 125719 h 251437"/>
                <a:gd name="connsiteX1" fmla="*/ 124117 w 248233"/>
                <a:gd name="connsiteY1" fmla="*/ 251437 h 251437"/>
                <a:gd name="connsiteX2" fmla="*/ 0 w 248233"/>
                <a:gd name="connsiteY2" fmla="*/ 125719 h 251437"/>
                <a:gd name="connsiteX3" fmla="*/ 124117 w 248233"/>
                <a:gd name="connsiteY3" fmla="*/ 0 h 251437"/>
                <a:gd name="connsiteX4" fmla="*/ 248234 w 248233"/>
                <a:gd name="connsiteY4" fmla="*/ 125719 h 25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233" h="251437">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w="15776" cap="flat">
              <a:noFill/>
              <a:prstDash val="solid"/>
              <a:miter/>
            </a:ln>
          </p:spPr>
          <p:txBody>
            <a:bodyPr rtlCol="0" anchor="ctr"/>
            <a:lstStyle/>
            <a:p>
              <a:endParaRPr lang="en-US"/>
            </a:p>
          </p:txBody>
        </p:sp>
      </p:grpSp>
      <p:cxnSp>
        <p:nvCxnSpPr>
          <p:cNvPr id="167" name="Straight Connector 166">
            <a:extLst>
              <a:ext uri="{FF2B5EF4-FFF2-40B4-BE49-F238E27FC236}">
                <a16:creationId xmlns:a16="http://schemas.microsoft.com/office/drawing/2014/main" id="{18F29270-A605-4418-94C6-B021764582E1}"/>
              </a:ext>
            </a:extLst>
          </p:cNvPr>
          <p:cNvCxnSpPr>
            <a:cxnSpLocks/>
          </p:cNvCxnSpPr>
          <p:nvPr/>
        </p:nvCxnSpPr>
        <p:spPr>
          <a:xfrm rot="18180000">
            <a:off x="8505232" y="4213368"/>
            <a:ext cx="1250858" cy="318334"/>
          </a:xfrm>
          <a:prstGeom prst="line">
            <a:avLst/>
          </a:prstGeom>
          <a:ln w="127000" cap="rnd">
            <a:solidFill>
              <a:schemeClr val="accent2"/>
            </a:solidFill>
            <a:prstDash val="solid"/>
            <a:headEnd type="none" w="lg" len="lg"/>
            <a:tailEnd type="non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spd="slow" advTm="21720">
        <p159:morph option="byObject"/>
      </p:transition>
    </mc:Choice>
    <mc:Fallback xmlns="">
      <p:transition spd="slow" advTm="217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0"/>
                                        </p:tgtEl>
                                      </p:cBhvr>
                                    </p:animEffect>
                                    <p:set>
                                      <p:cBhvr>
                                        <p:cTn id="22" dur="1" fill="hold">
                                          <p:stCondLst>
                                            <p:cond delay="499"/>
                                          </p:stCondLst>
                                        </p:cTn>
                                        <p:tgtEl>
                                          <p:spTgt spid="5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8"/>
                                        </p:tgtEl>
                                      </p:cBhvr>
                                    </p:animEffect>
                                    <p:set>
                                      <p:cBhvr>
                                        <p:cTn id="31" dur="1" fill="hold">
                                          <p:stCondLst>
                                            <p:cond delay="499"/>
                                          </p:stCondLst>
                                        </p:cTn>
                                        <p:tgtEl>
                                          <p:spTgt spid="6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74"/>
                                        </p:tgtEl>
                                      </p:cBhvr>
                                    </p:animEffect>
                                    <p:set>
                                      <p:cBhvr>
                                        <p:cTn id="37" dur="1" fill="hold">
                                          <p:stCondLst>
                                            <p:cond delay="499"/>
                                          </p:stCondLst>
                                        </p:cTn>
                                        <p:tgtEl>
                                          <p:spTgt spid="74"/>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7"/>
                                        </p:tgtEl>
                                      </p:cBhvr>
                                    </p:animEffect>
                                    <p:set>
                                      <p:cBhvr>
                                        <p:cTn id="40" dur="1" fill="hold">
                                          <p:stCondLst>
                                            <p:cond delay="499"/>
                                          </p:stCondLst>
                                        </p:cTn>
                                        <p:tgtEl>
                                          <p:spTgt spid="7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0"/>
                                        </p:tgtEl>
                                      </p:cBhvr>
                                    </p:animEffect>
                                    <p:set>
                                      <p:cBhvr>
                                        <p:cTn id="43" dur="1" fill="hold">
                                          <p:stCondLst>
                                            <p:cond delay="499"/>
                                          </p:stCondLst>
                                        </p:cTn>
                                        <p:tgtEl>
                                          <p:spTgt spid="8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3"/>
                                        </p:tgtEl>
                                      </p:cBhvr>
                                    </p:animEffect>
                                    <p:set>
                                      <p:cBhvr>
                                        <p:cTn id="46" dur="1" fill="hold">
                                          <p:stCondLst>
                                            <p:cond delay="499"/>
                                          </p:stCondLst>
                                        </p:cTn>
                                        <p:tgtEl>
                                          <p:spTgt spid="8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89"/>
                                        </p:tgtEl>
                                      </p:cBhvr>
                                    </p:animEffect>
                                    <p:set>
                                      <p:cBhvr>
                                        <p:cTn id="52" dur="1" fill="hold">
                                          <p:stCondLst>
                                            <p:cond delay="499"/>
                                          </p:stCondLst>
                                        </p:cTn>
                                        <p:tgtEl>
                                          <p:spTgt spid="89"/>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8"/>
                                        </p:tgtEl>
                                      </p:cBhvr>
                                    </p:animEffect>
                                    <p:set>
                                      <p:cBhvr>
                                        <p:cTn id="55" dur="1" fill="hold">
                                          <p:stCondLst>
                                            <p:cond delay="499"/>
                                          </p:stCondLst>
                                        </p:cTn>
                                        <p:tgtEl>
                                          <p:spTgt spid="9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04"/>
                                        </p:tgtEl>
                                      </p:cBhvr>
                                    </p:animEffect>
                                    <p:set>
                                      <p:cBhvr>
                                        <p:cTn id="58" dur="1" fill="hold">
                                          <p:stCondLst>
                                            <p:cond delay="499"/>
                                          </p:stCondLst>
                                        </p:cTn>
                                        <p:tgtEl>
                                          <p:spTgt spid="10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7"/>
                                        </p:tgtEl>
                                      </p:cBhvr>
                                    </p:animEffect>
                                    <p:set>
                                      <p:cBhvr>
                                        <p:cTn id="61" dur="1" fill="hold">
                                          <p:stCondLst>
                                            <p:cond delay="499"/>
                                          </p:stCondLst>
                                        </p:cTn>
                                        <p:tgtEl>
                                          <p:spTgt spid="10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10"/>
                                        </p:tgtEl>
                                      </p:cBhvr>
                                    </p:animEffect>
                                    <p:set>
                                      <p:cBhvr>
                                        <p:cTn id="64" dur="1" fill="hold">
                                          <p:stCondLst>
                                            <p:cond delay="499"/>
                                          </p:stCondLst>
                                        </p:cTn>
                                        <p:tgtEl>
                                          <p:spTgt spid="11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13"/>
                                        </p:tgtEl>
                                      </p:cBhvr>
                                    </p:animEffect>
                                    <p:set>
                                      <p:cBhvr>
                                        <p:cTn id="67" dur="1" fill="hold">
                                          <p:stCondLst>
                                            <p:cond delay="499"/>
                                          </p:stCondLst>
                                        </p:cTn>
                                        <p:tgtEl>
                                          <p:spTgt spid="11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16"/>
                                        </p:tgtEl>
                                      </p:cBhvr>
                                    </p:animEffect>
                                    <p:set>
                                      <p:cBhvr>
                                        <p:cTn id="70" dur="1" fill="hold">
                                          <p:stCondLst>
                                            <p:cond delay="499"/>
                                          </p:stCondLst>
                                        </p:cTn>
                                        <p:tgtEl>
                                          <p:spTgt spid="11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19"/>
                                        </p:tgtEl>
                                      </p:cBhvr>
                                    </p:animEffect>
                                    <p:set>
                                      <p:cBhvr>
                                        <p:cTn id="73" dur="1" fill="hold">
                                          <p:stCondLst>
                                            <p:cond delay="499"/>
                                          </p:stCondLst>
                                        </p:cTn>
                                        <p:tgtEl>
                                          <p:spTgt spid="11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2"/>
                                        </p:tgtEl>
                                      </p:cBhvr>
                                    </p:animEffect>
                                    <p:set>
                                      <p:cBhvr>
                                        <p:cTn id="76" dur="1" fill="hold">
                                          <p:stCondLst>
                                            <p:cond delay="499"/>
                                          </p:stCondLst>
                                        </p:cTn>
                                        <p:tgtEl>
                                          <p:spTgt spid="12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25"/>
                                        </p:tgtEl>
                                      </p:cBhvr>
                                    </p:animEffect>
                                    <p:set>
                                      <p:cBhvr>
                                        <p:cTn id="85" dur="1" fill="hold">
                                          <p:stCondLst>
                                            <p:cond delay="499"/>
                                          </p:stCondLst>
                                        </p:cTn>
                                        <p:tgtEl>
                                          <p:spTgt spid="12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28"/>
                                        </p:tgtEl>
                                      </p:cBhvr>
                                    </p:animEffect>
                                    <p:set>
                                      <p:cBhvr>
                                        <p:cTn id="88" dur="1" fill="hold">
                                          <p:stCondLst>
                                            <p:cond delay="499"/>
                                          </p:stCondLst>
                                        </p:cTn>
                                        <p:tgtEl>
                                          <p:spTgt spid="128"/>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62"/>
                                        </p:tgtEl>
                                      </p:cBhvr>
                                    </p:animEffect>
                                    <p:set>
                                      <p:cBhvr>
                                        <p:cTn id="94" dur="1" fill="hold">
                                          <p:stCondLst>
                                            <p:cond delay="499"/>
                                          </p:stCondLst>
                                        </p:cTn>
                                        <p:tgtEl>
                                          <p:spTgt spid="6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92"/>
                                        </p:tgtEl>
                                      </p:cBhvr>
                                    </p:animEffect>
                                    <p:set>
                                      <p:cBhvr>
                                        <p:cTn id="97" dur="1" fill="hold">
                                          <p:stCondLst>
                                            <p:cond delay="499"/>
                                          </p:stCondLst>
                                        </p:cTn>
                                        <p:tgtEl>
                                          <p:spTgt spid="9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95"/>
                                        </p:tgtEl>
                                      </p:cBhvr>
                                    </p:animEffect>
                                    <p:set>
                                      <p:cBhvr>
                                        <p:cTn id="100" dur="1" fill="hold">
                                          <p:stCondLst>
                                            <p:cond delay="499"/>
                                          </p:stCondLst>
                                        </p:cTn>
                                        <p:tgtEl>
                                          <p:spTgt spid="9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34"/>
                                        </p:tgtEl>
                                        <p:attrNameLst>
                                          <p:attrName>style.visibility</p:attrName>
                                        </p:attrNameLst>
                                      </p:cBhvr>
                                      <p:to>
                                        <p:strVal val="visible"/>
                                      </p:to>
                                    </p:set>
                                    <p:animEffect transition="in" filter="fade">
                                      <p:cBhvr>
                                        <p:cTn id="105" dur="500"/>
                                        <p:tgtEl>
                                          <p:spTgt spid="134"/>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1" fill="hold" nodeType="clickEffect">
                                  <p:stCondLst>
                                    <p:cond delay="0"/>
                                  </p:stCondLst>
                                  <p:childTnLst>
                                    <p:set>
                                      <p:cBhvr>
                                        <p:cTn id="109" dur="1" fill="hold">
                                          <p:stCondLst>
                                            <p:cond delay="0"/>
                                          </p:stCondLst>
                                        </p:cTn>
                                        <p:tgtEl>
                                          <p:spTgt spid="155"/>
                                        </p:tgtEl>
                                        <p:attrNameLst>
                                          <p:attrName>style.visibility</p:attrName>
                                        </p:attrNameLst>
                                      </p:cBhvr>
                                      <p:to>
                                        <p:strVal val="visible"/>
                                      </p:to>
                                    </p:set>
                                    <p:anim calcmode="lin" valueType="num">
                                      <p:cBhvr additive="base">
                                        <p:cTn id="110" dur="500" fill="hold"/>
                                        <p:tgtEl>
                                          <p:spTgt spid="155"/>
                                        </p:tgtEl>
                                        <p:attrNameLst>
                                          <p:attrName>ppt_x</p:attrName>
                                        </p:attrNameLst>
                                      </p:cBhvr>
                                      <p:tavLst>
                                        <p:tav tm="0">
                                          <p:val>
                                            <p:strVal val="#ppt_x"/>
                                          </p:val>
                                        </p:tav>
                                        <p:tav tm="100000">
                                          <p:val>
                                            <p:strVal val="#ppt_x"/>
                                          </p:val>
                                        </p:tav>
                                      </p:tavLst>
                                    </p:anim>
                                    <p:anim calcmode="lin" valueType="num">
                                      <p:cBhvr additive="base">
                                        <p:cTn id="111" dur="500" fill="hold"/>
                                        <p:tgtEl>
                                          <p:spTgt spid="155"/>
                                        </p:tgtEl>
                                        <p:attrNameLst>
                                          <p:attrName>ppt_y</p:attrName>
                                        </p:attrNameLst>
                                      </p:cBhvr>
                                      <p:tavLst>
                                        <p:tav tm="0">
                                          <p:val>
                                            <p:strVal val="0-#ppt_h/2"/>
                                          </p:val>
                                        </p:tav>
                                        <p:tav tm="100000">
                                          <p:val>
                                            <p:strVal val="#ppt_y"/>
                                          </p:val>
                                        </p:tav>
                                      </p:tavLst>
                                    </p:anim>
                                  </p:childTnLst>
                                </p:cTn>
                              </p:par>
                              <p:par>
                                <p:cTn id="112" presetID="2" presetClass="entr" presetSubtype="1" fill="hold" nodeType="withEffect">
                                  <p:stCondLst>
                                    <p:cond delay="0"/>
                                  </p:stCondLst>
                                  <p:childTnLst>
                                    <p:set>
                                      <p:cBhvr>
                                        <p:cTn id="113" dur="1" fill="hold">
                                          <p:stCondLst>
                                            <p:cond delay="0"/>
                                          </p:stCondLst>
                                        </p:cTn>
                                        <p:tgtEl>
                                          <p:spTgt spid="156"/>
                                        </p:tgtEl>
                                        <p:attrNameLst>
                                          <p:attrName>style.visibility</p:attrName>
                                        </p:attrNameLst>
                                      </p:cBhvr>
                                      <p:to>
                                        <p:strVal val="visible"/>
                                      </p:to>
                                    </p:set>
                                    <p:anim calcmode="lin" valueType="num">
                                      <p:cBhvr additive="base">
                                        <p:cTn id="114" dur="500" fill="hold"/>
                                        <p:tgtEl>
                                          <p:spTgt spid="156"/>
                                        </p:tgtEl>
                                        <p:attrNameLst>
                                          <p:attrName>ppt_x</p:attrName>
                                        </p:attrNameLst>
                                      </p:cBhvr>
                                      <p:tavLst>
                                        <p:tav tm="0">
                                          <p:val>
                                            <p:strVal val="#ppt_x"/>
                                          </p:val>
                                        </p:tav>
                                        <p:tav tm="100000">
                                          <p:val>
                                            <p:strVal val="#ppt_x"/>
                                          </p:val>
                                        </p:tav>
                                      </p:tavLst>
                                    </p:anim>
                                    <p:anim calcmode="lin" valueType="num">
                                      <p:cBhvr additive="base">
                                        <p:cTn id="115" dur="500" fill="hold"/>
                                        <p:tgtEl>
                                          <p:spTgt spid="156"/>
                                        </p:tgtEl>
                                        <p:attrNameLst>
                                          <p:attrName>ppt_y</p:attrName>
                                        </p:attrNameLst>
                                      </p:cBhvr>
                                      <p:tavLst>
                                        <p:tav tm="0">
                                          <p:val>
                                            <p:strVal val="0-#ppt_h/2"/>
                                          </p:val>
                                        </p:tav>
                                        <p:tav tm="100000">
                                          <p:val>
                                            <p:strVal val="#ppt_y"/>
                                          </p:val>
                                        </p:tav>
                                      </p:tavLst>
                                    </p:anim>
                                  </p:childTnLst>
                                </p:cTn>
                              </p:par>
                              <p:par>
                                <p:cTn id="116" presetID="2" presetClass="entr" presetSubtype="1" fill="hold" nodeType="withEffect">
                                  <p:stCondLst>
                                    <p:cond delay="0"/>
                                  </p:stCondLst>
                                  <p:childTnLst>
                                    <p:set>
                                      <p:cBhvr>
                                        <p:cTn id="117" dur="1" fill="hold">
                                          <p:stCondLst>
                                            <p:cond delay="0"/>
                                          </p:stCondLst>
                                        </p:cTn>
                                        <p:tgtEl>
                                          <p:spTgt spid="157"/>
                                        </p:tgtEl>
                                        <p:attrNameLst>
                                          <p:attrName>style.visibility</p:attrName>
                                        </p:attrNameLst>
                                      </p:cBhvr>
                                      <p:to>
                                        <p:strVal val="visible"/>
                                      </p:to>
                                    </p:set>
                                    <p:anim calcmode="lin" valueType="num">
                                      <p:cBhvr additive="base">
                                        <p:cTn id="118" dur="500" fill="hold"/>
                                        <p:tgtEl>
                                          <p:spTgt spid="157"/>
                                        </p:tgtEl>
                                        <p:attrNameLst>
                                          <p:attrName>ppt_x</p:attrName>
                                        </p:attrNameLst>
                                      </p:cBhvr>
                                      <p:tavLst>
                                        <p:tav tm="0">
                                          <p:val>
                                            <p:strVal val="#ppt_x"/>
                                          </p:val>
                                        </p:tav>
                                        <p:tav tm="100000">
                                          <p:val>
                                            <p:strVal val="#ppt_x"/>
                                          </p:val>
                                        </p:tav>
                                      </p:tavLst>
                                    </p:anim>
                                    <p:anim calcmode="lin" valueType="num">
                                      <p:cBhvr additive="base">
                                        <p:cTn id="119" dur="500" fill="hold"/>
                                        <p:tgtEl>
                                          <p:spTgt spid="157"/>
                                        </p:tgtEl>
                                        <p:attrNameLst>
                                          <p:attrName>ppt_y</p:attrName>
                                        </p:attrNameLst>
                                      </p:cBhvr>
                                      <p:tavLst>
                                        <p:tav tm="0">
                                          <p:val>
                                            <p:strVal val="0-#ppt_h/2"/>
                                          </p:val>
                                        </p:tav>
                                        <p:tav tm="100000">
                                          <p:val>
                                            <p:strVal val="#ppt_y"/>
                                          </p:val>
                                        </p:tav>
                                      </p:tavLst>
                                    </p:anim>
                                  </p:childTnLst>
                                </p:cTn>
                              </p:par>
                              <p:par>
                                <p:cTn id="120" presetID="2" presetClass="entr" presetSubtype="1" fill="hold" nodeType="withEffect">
                                  <p:stCondLst>
                                    <p:cond delay="0"/>
                                  </p:stCondLst>
                                  <p:childTnLst>
                                    <p:set>
                                      <p:cBhvr>
                                        <p:cTn id="121" dur="1" fill="hold">
                                          <p:stCondLst>
                                            <p:cond delay="0"/>
                                          </p:stCondLst>
                                        </p:cTn>
                                        <p:tgtEl>
                                          <p:spTgt spid="158"/>
                                        </p:tgtEl>
                                        <p:attrNameLst>
                                          <p:attrName>style.visibility</p:attrName>
                                        </p:attrNameLst>
                                      </p:cBhvr>
                                      <p:to>
                                        <p:strVal val="visible"/>
                                      </p:to>
                                    </p:set>
                                    <p:anim calcmode="lin" valueType="num">
                                      <p:cBhvr additive="base">
                                        <p:cTn id="122" dur="500" fill="hold"/>
                                        <p:tgtEl>
                                          <p:spTgt spid="158"/>
                                        </p:tgtEl>
                                        <p:attrNameLst>
                                          <p:attrName>ppt_x</p:attrName>
                                        </p:attrNameLst>
                                      </p:cBhvr>
                                      <p:tavLst>
                                        <p:tav tm="0">
                                          <p:val>
                                            <p:strVal val="#ppt_x"/>
                                          </p:val>
                                        </p:tav>
                                        <p:tav tm="100000">
                                          <p:val>
                                            <p:strVal val="#ppt_x"/>
                                          </p:val>
                                        </p:tav>
                                      </p:tavLst>
                                    </p:anim>
                                    <p:anim calcmode="lin" valueType="num">
                                      <p:cBhvr additive="base">
                                        <p:cTn id="123" dur="500" fill="hold"/>
                                        <p:tgtEl>
                                          <p:spTgt spid="158"/>
                                        </p:tgtEl>
                                        <p:attrNameLst>
                                          <p:attrName>ppt_y</p:attrName>
                                        </p:attrNameLst>
                                      </p:cBhvr>
                                      <p:tavLst>
                                        <p:tav tm="0">
                                          <p:val>
                                            <p:strVal val="0-#ppt_h/2"/>
                                          </p:val>
                                        </p:tav>
                                        <p:tav tm="100000">
                                          <p:val>
                                            <p:strVal val="#ppt_y"/>
                                          </p:val>
                                        </p:tav>
                                      </p:tavLst>
                                    </p:anim>
                                  </p:childTnLst>
                                </p:cTn>
                              </p:par>
                              <p:par>
                                <p:cTn id="124" presetID="2" presetClass="entr" presetSubtype="1" fill="hold" nodeType="withEffect">
                                  <p:stCondLst>
                                    <p:cond delay="0"/>
                                  </p:stCondLst>
                                  <p:childTnLst>
                                    <p:set>
                                      <p:cBhvr>
                                        <p:cTn id="125" dur="1" fill="hold">
                                          <p:stCondLst>
                                            <p:cond delay="0"/>
                                          </p:stCondLst>
                                        </p:cTn>
                                        <p:tgtEl>
                                          <p:spTgt spid="159"/>
                                        </p:tgtEl>
                                        <p:attrNameLst>
                                          <p:attrName>style.visibility</p:attrName>
                                        </p:attrNameLst>
                                      </p:cBhvr>
                                      <p:to>
                                        <p:strVal val="visible"/>
                                      </p:to>
                                    </p:set>
                                    <p:anim calcmode="lin" valueType="num">
                                      <p:cBhvr additive="base">
                                        <p:cTn id="126" dur="500" fill="hold"/>
                                        <p:tgtEl>
                                          <p:spTgt spid="159"/>
                                        </p:tgtEl>
                                        <p:attrNameLst>
                                          <p:attrName>ppt_x</p:attrName>
                                        </p:attrNameLst>
                                      </p:cBhvr>
                                      <p:tavLst>
                                        <p:tav tm="0">
                                          <p:val>
                                            <p:strVal val="#ppt_x"/>
                                          </p:val>
                                        </p:tav>
                                        <p:tav tm="100000">
                                          <p:val>
                                            <p:strVal val="#ppt_x"/>
                                          </p:val>
                                        </p:tav>
                                      </p:tavLst>
                                    </p:anim>
                                    <p:anim calcmode="lin" valueType="num">
                                      <p:cBhvr additive="base">
                                        <p:cTn id="127" dur="500" fill="hold"/>
                                        <p:tgtEl>
                                          <p:spTgt spid="159"/>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60"/>
                                        </p:tgtEl>
                                        <p:attrNameLst>
                                          <p:attrName>style.visibility</p:attrName>
                                        </p:attrNameLst>
                                      </p:cBhvr>
                                      <p:to>
                                        <p:strVal val="visible"/>
                                      </p:to>
                                    </p:set>
                                    <p:animEffect transition="in" filter="fade">
                                      <p:cBhvr>
                                        <p:cTn id="132" dur="500"/>
                                        <p:tgtEl>
                                          <p:spTgt spid="160"/>
                                        </p:tgtEl>
                                      </p:cBhvr>
                                    </p:animEffect>
                                  </p:childTnLst>
                                </p:cTn>
                              </p:par>
                            </p:childTnLst>
                          </p:cTn>
                        </p:par>
                        <p:par>
                          <p:cTn id="133" fill="hold">
                            <p:stCondLst>
                              <p:cond delay="500"/>
                            </p:stCondLst>
                            <p:childTnLst>
                              <p:par>
                                <p:cTn id="134" presetID="22" presetClass="entr" presetSubtype="4" fill="hold" nodeType="afterEffect">
                                  <p:stCondLst>
                                    <p:cond delay="0"/>
                                  </p:stCondLst>
                                  <p:childTnLst>
                                    <p:set>
                                      <p:cBhvr>
                                        <p:cTn id="135" dur="1" fill="hold">
                                          <p:stCondLst>
                                            <p:cond delay="0"/>
                                          </p:stCondLst>
                                        </p:cTn>
                                        <p:tgtEl>
                                          <p:spTgt spid="161"/>
                                        </p:tgtEl>
                                        <p:attrNameLst>
                                          <p:attrName>style.visibility</p:attrName>
                                        </p:attrNameLst>
                                      </p:cBhvr>
                                      <p:to>
                                        <p:strVal val="visible"/>
                                      </p:to>
                                    </p:set>
                                    <p:animEffect transition="in" filter="wipe(down)">
                                      <p:cBhvr>
                                        <p:cTn id="136" dur="500"/>
                                        <p:tgtEl>
                                          <p:spTgt spid="161"/>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62"/>
                                        </p:tgtEl>
                                        <p:attrNameLst>
                                          <p:attrName>style.visibility</p:attrName>
                                        </p:attrNameLst>
                                      </p:cBhvr>
                                      <p:to>
                                        <p:strVal val="visible"/>
                                      </p:to>
                                    </p:set>
                                    <p:animEffect transition="in" filter="fade">
                                      <p:cBhvr>
                                        <p:cTn id="141" dur="500"/>
                                        <p:tgtEl>
                                          <p:spTgt spid="162"/>
                                        </p:tgtEl>
                                      </p:cBhvr>
                                    </p:animEffect>
                                  </p:childTnLst>
                                </p:cTn>
                              </p:par>
                            </p:childTnLst>
                          </p:cTn>
                        </p:par>
                        <p:par>
                          <p:cTn id="142" fill="hold">
                            <p:stCondLst>
                              <p:cond delay="500"/>
                            </p:stCondLst>
                            <p:childTnLst>
                              <p:par>
                                <p:cTn id="143" presetID="22" presetClass="entr" presetSubtype="4" fill="hold" nodeType="afterEffect">
                                  <p:stCondLst>
                                    <p:cond delay="0"/>
                                  </p:stCondLst>
                                  <p:childTnLst>
                                    <p:set>
                                      <p:cBhvr>
                                        <p:cTn id="144" dur="1" fill="hold">
                                          <p:stCondLst>
                                            <p:cond delay="0"/>
                                          </p:stCondLst>
                                        </p:cTn>
                                        <p:tgtEl>
                                          <p:spTgt spid="167"/>
                                        </p:tgtEl>
                                        <p:attrNameLst>
                                          <p:attrName>style.visibility</p:attrName>
                                        </p:attrNameLst>
                                      </p:cBhvr>
                                      <p:to>
                                        <p:strVal val="visible"/>
                                      </p:to>
                                    </p:set>
                                    <p:animEffect transition="in" filter="wipe(down)">
                                      <p:cBhvr>
                                        <p:cTn id="145"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4BF6A76-8448-41CD-B247-14B2FBD636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4656" y="1866900"/>
            <a:ext cx="3742688" cy="3028964"/>
          </a:xfrm>
          <a:prstGeom prst="rect">
            <a:avLst/>
          </a:prstGeom>
        </p:spPr>
      </p:pic>
      <p:pic>
        <p:nvPicPr>
          <p:cNvPr id="4" name="Graphic 3" descr="List with solid fill">
            <a:extLst>
              <a:ext uri="{FF2B5EF4-FFF2-40B4-BE49-F238E27FC236}">
                <a16:creationId xmlns:a16="http://schemas.microsoft.com/office/drawing/2014/main" id="{C421EF95-0AF7-4352-A766-53DA55071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6925" y="343988"/>
            <a:ext cx="1226982" cy="1226982"/>
          </a:xfrm>
          <a:prstGeom prst="rect">
            <a:avLst/>
          </a:prstGeom>
        </p:spPr>
      </p:pic>
      <p:pic>
        <p:nvPicPr>
          <p:cNvPr id="5" name="Graphic 4" descr="Document with solid fill">
            <a:extLst>
              <a:ext uri="{FF2B5EF4-FFF2-40B4-BE49-F238E27FC236}">
                <a16:creationId xmlns:a16="http://schemas.microsoft.com/office/drawing/2014/main" id="{37A00153-6044-4A78-B357-B1088F81B7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7171" y="343988"/>
            <a:ext cx="1226982" cy="1226982"/>
          </a:xfrm>
          <a:prstGeom prst="rect">
            <a:avLst/>
          </a:prstGeom>
        </p:spPr>
      </p:pic>
      <p:pic>
        <p:nvPicPr>
          <p:cNvPr id="6" name="Graphic 5" descr="Contract with solid fill">
            <a:extLst>
              <a:ext uri="{FF2B5EF4-FFF2-40B4-BE49-F238E27FC236}">
                <a16:creationId xmlns:a16="http://schemas.microsoft.com/office/drawing/2014/main" id="{54C87609-C2CF-4A04-BAF1-6DF360ACC7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417" y="343988"/>
            <a:ext cx="1226982" cy="1226982"/>
          </a:xfrm>
          <a:prstGeom prst="rect">
            <a:avLst/>
          </a:prstGeom>
        </p:spPr>
      </p:pic>
      <p:pic>
        <p:nvPicPr>
          <p:cNvPr id="7" name="Graphic 6" descr="Contract with solid fill">
            <a:extLst>
              <a:ext uri="{FF2B5EF4-FFF2-40B4-BE49-F238E27FC236}">
                <a16:creationId xmlns:a16="http://schemas.microsoft.com/office/drawing/2014/main" id="{FA5268FF-D668-4BED-A170-296E2432EB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8325" y="1610448"/>
            <a:ext cx="1226982" cy="1226982"/>
          </a:xfrm>
          <a:prstGeom prst="rect">
            <a:avLst/>
          </a:prstGeom>
        </p:spPr>
      </p:pic>
      <p:pic>
        <p:nvPicPr>
          <p:cNvPr id="8" name="Graphic 7" descr="List with solid fill">
            <a:extLst>
              <a:ext uri="{FF2B5EF4-FFF2-40B4-BE49-F238E27FC236}">
                <a16:creationId xmlns:a16="http://schemas.microsoft.com/office/drawing/2014/main" id="{66D53401-6A37-495B-98C0-450D5F2434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3777" y="1610448"/>
            <a:ext cx="1226982" cy="1226982"/>
          </a:xfrm>
          <a:prstGeom prst="rect">
            <a:avLst/>
          </a:prstGeom>
        </p:spPr>
      </p:pic>
    </p:spTree>
    <p:custDataLst>
      <p:tags r:id="rId1"/>
    </p:custDataLst>
    <p:extLst>
      <p:ext uri="{BB962C8B-B14F-4D97-AF65-F5344CB8AC3E}">
        <p14:creationId xmlns:p14="http://schemas.microsoft.com/office/powerpoint/2010/main" val="254845173"/>
      </p:ext>
    </p:extLst>
  </p:cSld>
  <p:clrMapOvr>
    <a:masterClrMapping/>
  </p:clrMapOvr>
  <mc:AlternateContent xmlns:mc="http://schemas.openxmlformats.org/markup-compatibility/2006" xmlns:p14="http://schemas.microsoft.com/office/powerpoint/2010/main">
    <mc:Choice Requires="p14">
      <p:transition spd="slow" p14:dur="2000" advTm="7344"/>
    </mc:Choice>
    <mc:Fallback xmlns="">
      <p:transition spd="slow" advTm="7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Capture and validation\M1\1.1.1 Introduction to Data capture and Validation_1\"/>
  <p:tag name="ISPRING_RESOURCE_FOLDER" val="C:\Users\alita\Documents\0. Clientes LOCAL\DHIS2\Fundamentals\2.0\Data Capture and validation\M1\1.1.1 Introduction to Data capture and Validation_1\"/>
  <p:tag name="ISPRING_RESOURCE_FOLDER_STATIC" val="C:\Users\alita\Documents\0. Clientes LOCAL\DHIS2\Fundamentals\2.0\Data Capture and validation\M1\1.1.1 Introduction to Data capture and Validation_1\"/>
  <p:tag name="ISPRING_PRESENTATION_PATH" val="C:\Users\alita\Documents\0. Clientes LOCAL\DHIS2\Fundamentals\2.0\Data Capture and validation\M1\1.1.1 Introduction to Data capture and Validation.pptx"/>
  <p:tag name="ISPRING_ULTRA_SCORM_COURCE_TITLE" val="1.1.1 Introduction to Data Capture and Validation"/>
  <p:tag name="ISPRING_PRESENTATION_TITLE" val="1.1.1 Introduction to Data Capture and Validation"/>
  <p:tag name="FLASHSPRING_ZOOM_TAG" val="77"/>
  <p:tag name="ISPRING_PRESENTATION_INFO_2" val="&lt;?xml version=&quot;1.0&quot; encoding=&quot;UTF-8&quot; standalone=&quot;no&quot; ?&gt;&#10;&lt;presentation2&gt;&#10;&#10;  &lt;slides&gt;&#10;    &lt;slide id=&quot;{B734278C-09DB-4E8E-8BE8-D57905E382FB}&quot; pptId=&quot;299&quot;/&gt;&#10;    &lt;slide id=&quot;{DC262568-834E-493D-B5C6-B24052F0B9DC}&quot; pptId=&quot;275&quot;/&gt;&#10;    &lt;slide id=&quot;{07048D86-6BD9-468B-B2A6-3EC0AEE3F953}&quot; pptId=&quot;282&quot;/&gt;&#10;    &lt;slide id=&quot;{12BA9DBB-659F-45C0-BF2A-C381A540EF8F}&quot; pptId=&quot;356&quot;/&gt;&#10;    &lt;slide id=&quot;{81E05987-7376-4316-BD1E-537E2FAF0E37}&quot; pptId=&quot;357&quot;/&gt;&#10;    &lt;slide id=&quot;{9866EADD-FAFC-4489-BAB7-0966C682C118}&quot; pptId=&quot;325&quot;/&gt;&#10;    &lt;slide id=&quot;{D83BE834-4B3D-4ACB-9246-4B7AE8C1CAA5}&quot; pptId=&quot;358&quot;/&gt;&#10;    &lt;slide id=&quot;{D6108CB3-3985-42EA-976D-049036CD4FF3}&quot; pptId=&quot;326&quot;/&gt;&#10;    &lt;slide id=&quot;{A5AA3E65-E3B3-4313-A27B-F891CD775724}&quot; pptId=&quot;344&quot;/&gt;&#10;    &lt;slide id=&quot;{275E4048-0DB3-4A7B-909B-870960EF4674}&quot; pptId=&quot;360&quot;/&gt;&#10;    &lt;slide id=&quot;{E36117DC-6082-48F2-A624-43E1B39FDCCF}&quot; pptId=&quot;345&quot;/&gt;&#10;    &lt;slide id=&quot;{A0678303-48C2-4859-8672-85201727CAC8}&quot; pptId=&quot;359&quot;/&gt;&#10;    &lt;slide id=&quot;{88E6B108-613D-4A6F-B8B0-97E77818A65E}&quot; pptId=&quot;346&quot;/&gt;&#10;    &lt;slide id=&quot;{17C45865-0CFC-4BF3-B97B-810047E5B541}&quot; pptId=&quot;361&quot;/&gt;&#10;    &lt;slide id=&quot;{6881D13A-93E6-414B-A313-112B99E2A08A}&quot; pptId=&quot;362&quot;/&gt;&#10;    &lt;slide id=&quot;{E8ED7408-018D-473A-A3FF-7E4154E8CF98}&quot; pptId=&quot;363&quot;/&gt;&#10;    &lt;slide id=&quot;{F17CCF58-3D3B-429B-8224-FA67256280BD}&quot; pptId=&quot;347&quot;/&gt;&#10;    &lt;slide id=&quot;{7E052BC8-374C-437C-9767-45D43C23B8BA}&quot; pptId=&quot;348&quot;/&gt;&#10;    &lt;slide id=&quot;{D27E452B-2F3D-46BA-B382-07C2C35D2E69}&quot; pptId=&quot;349&quot;/&gt;&#10;    &lt;slide id=&quot;{9E03BB10-F66E-48F1-BBEB-C8908DF9FDCC}&quot; pptId=&quot;364&quot;/&gt;&#10;    &lt;slide id=&quot;{1B06E3F9-2626-45FA-8097-F854F0B81FF0}&quot; pptId=&quot;350&quot;/&gt;&#10;    &lt;slide id=&quot;{98DC797D-72A1-47E1-B94B-60C1FF8F617B}&quot; pptId=&quot;351&quot;/&gt;&#10;    &lt;slide id=&quot;{B969A3B3-C962-4445-8E0F-D1911D1AFD18}&quot; pptId=&quot;352&quot;/&gt;&#10;    &lt;slide id=&quot;{9E75C91A-DAAC-49C4-A3E5-0DE7B841FB67}&quot; pptId=&quot;353&quot;/&gt;&#10;    &lt;slide id=&quot;{3FE64812-6B73-4A25-B341-52E77DE05199}&quot; pptId=&quot;365&quot;/&gt;&#10;    &lt;slide id=&quot;{757795EB-BB01-48B3-AFED-4575CE626A20}&quot; pptId=&quot;354&quot;/&gt;&#10;    &lt;slide id=&quot;{1FD2EEE7-087D-420B-8367-328DA99E4305}&quot; pptId=&quot;355&quot;/&gt;&#10;    &lt;slide id=&quot;{306947E1-12A0-426C-9451-CAAF0E5392EA}&quot; pptId=&quot;366&quot;/&gt;&#10;    &lt;slide id=&quot;{73F87659-D53A-4FE2-8711-99A446D5A942}&quot; pptId=&quot;272&quot;/&gt;&#10;  &lt;/slides&gt;&#10;&#10;  &lt;narration&gt;&#10;    &lt;audioTracks&gt;&#10;      &lt;audioTrack muted=&quot;false&quot; name=&quot;intro&quot; resource=&quot;eaebf0e8&quot; slideId=&quot;{B734278C-09DB-4E8E-8BE8-D57905E382FB}&quot; startTime=&quot;0&quot; stepIndex=&quot;0&quot; volume=&quot;1&quot;&gt;&#10;        &lt;audio channels=&quot;2&quot; format=&quot;fltp&quot; sampleRate=&quot;44100&quot;/&gt;&#10;      &lt;/audioTrack&gt;&#10;      &lt;audioTrack muted=&quot;false&quot; name=&quot;outro&quot; resource=&quot;8de8f0c1&quot; slideId=&quot;{73F87659-D53A-4FE2-8711-99A446D5A942}&quot; startTime=&quot;0&quot; stepIndex=&quot;0&quot; volume=&quot;1&quot;&gt;&#10;        &lt;audio channels=&quot;2&quot; format=&quot;fltp&quot; sampleRate=&quot;44100&quot;/&gt;&#10;      &lt;/audioTrack&gt;&#10;      &lt;audioTrack muted=&quot;false&quot; name=&quot;Text-to-speech clip — Audio  1&quot; resource=&quot;d250c2fe&quot; slideId=&quot;{DC262568-834E-493D-B5C6-B24052F0B9DC}&quot; startTime=&quot;0&quot; stepIndex=&quot;0&quot; volume=&quot;1&quot;&gt;&#10;        &lt;audio channels=&quot;2&quot; format=&quot;fltp&quot; sampleRate=&quot;48000&quot;/&gt;&#10;      &lt;/audioTrack&gt;&#10;      &lt;audioTrack muted=&quot;false&quot; name=&quot;Text-to-speech clip — Audio  2&quot; resource=&quot;17fdad13&quot; slideId=&quot;{07048D86-6BD9-468B-B2A6-3EC0AEE3F953}&quot; startTime=&quot;0&quot; stepIndex=&quot;0&quot; volume=&quot;1&quot;&gt;&#10;        &lt;audio channels=&quot;2&quot; format=&quot;fltp&quot; sampleRate=&quot;48000&quot;/&gt;&#10;      &lt;/audioTrack&gt;&#10;      &lt;audioTrack muted=&quot;false&quot; name=&quot;Text-to-speech clip — Audio  3&quot; resource=&quot;27390672&quot; slideId=&quot;{12BA9DBB-659F-45C0-BF2A-C381A540EF8F}&quot; startTime=&quot;0&quot; stepIndex=&quot;0&quot; volume=&quot;1&quot;&gt;&#10;        &lt;audio channels=&quot;2&quot; format=&quot;fltp&quot; sampleRate=&quot;48000&quot;/&gt;&#10;      &lt;/audioTrack&gt;&#10;      &lt;audioTrack muted=&quot;false&quot; name=&quot;Text-to-speech clip — Audio  4&quot; resource=&quot;eacec5b9&quot; slideId=&quot;{81E05987-7376-4316-BD1E-537E2FAF0E37}&quot; startTime=&quot;0&quot; stepIndex=&quot;0&quot; volume=&quot;1&quot;&gt;&#10;        &lt;audio channels=&quot;2&quot; format=&quot;fltp&quot; sampleRate=&quot;48000&quot;/&gt;&#10;      &lt;/audioTrack&gt;&#10;      &lt;audioTrack muted=&quot;false&quot; name=&quot;Text-to-speech clip — Audio  5&quot; resource=&quot;19a3b491&quot; slideId=&quot;{9866EADD-FAFC-4489-BAB7-0966C682C118}&quot; startTime=&quot;0&quot; stepIndex=&quot;0&quot; volume=&quot;1&quot;&gt;&#10;        &lt;audio channels=&quot;2&quot; format=&quot;fltp&quot; sampleRate=&quot;48000&quot;/&gt;&#10;      &lt;/audioTrack&gt;&#10;      &lt;audioTrack muted=&quot;false&quot; name=&quot;Text-to-speech clip — Audio  6&quot; resource=&quot;eff0d5db&quot; slideId=&quot;{D83BE834-4B3D-4ACB-9246-4B7AE8C1CAA5}&quot; startTime=&quot;0&quot; stepIndex=&quot;0&quot; volume=&quot;1&quot;&gt;&#10;        &lt;audio channels=&quot;2&quot; format=&quot;fltp&quot; sampleRate=&quot;48000&quot;/&gt;&#10;      &lt;/audioTrack&gt;&#10;      &lt;audioTrack muted=&quot;false&quot; name=&quot;Text-to-speech clip — Audio  7&quot; resource=&quot;89b77128&quot; slideId=&quot;{D6108CB3-3985-42EA-976D-049036CD4FF3}&quot; startTime=&quot;0&quot; stepIndex=&quot;0&quot; volume=&quot;1&quot;&gt;&#10;        &lt;audio channels=&quot;2&quot; format=&quot;fltp&quot; sampleRate=&quot;48000&quot;/&gt;&#10;      &lt;/audioTrack&gt;&#10;      &lt;audioTrack muted=&quot;false&quot; name=&quot;Text-to-speech clip — Audio  8&quot; resource=&quot;36f1e576&quot; slideId=&quot;{A5AA3E65-E3B3-4313-A27B-F891CD775724}&quot; startTime=&quot;0&quot; stepIndex=&quot;0&quot; volume=&quot;1&quot;&gt;&#10;        &lt;audio channels=&quot;2&quot; format=&quot;fltp&quot; sampleRate=&quot;48000&quot;/&gt;&#10;      &lt;/audioTrack&gt;&#10;      &lt;audioTrack muted=&quot;false&quot; name=&quot;Text-to-speech clip — Audio  9&quot; resource=&quot;d1cd9810&quot; slideId=&quot;{275E4048-0DB3-4A7B-909B-870960EF4674}&quot; startTime=&quot;0&quot; stepIndex=&quot;0&quot; volume=&quot;1&quot;&gt;&#10;        &lt;audio channels=&quot;2&quot; format=&quot;fltp&quot; sampleRate=&quot;48000&quot;/&gt;&#10;      &lt;/audioTrack&gt;&#10;      &lt;audioTrack muted=&quot;false&quot; name=&quot;Text-to-speech clip — Audio  10&quot; resource=&quot;fd9a9779&quot; slideId=&quot;{E36117DC-6082-48F2-A624-43E1B39FDCCF}&quot; startTime=&quot;0&quot; stepIndex=&quot;0&quot; volume=&quot;1&quot;&gt;&#10;        &lt;audio channels=&quot;2&quot; format=&quot;fltp&quot; sampleRate=&quot;48000&quot;/&gt;&#10;      &lt;/audioTrack&gt;&#10;      &lt;audioTrack muted=&quot;false&quot; name=&quot;Text-to-speech clip — Audio  11&quot; resource=&quot;9c9b23ec&quot; slideId=&quot;{A0678303-48C2-4859-8672-85201727CAC8}&quot; startTime=&quot;0&quot; stepIndex=&quot;0&quot; volume=&quot;1&quot;&gt;&#10;        &lt;audio channels=&quot;2&quot; format=&quot;fltp&quot; sampleRate=&quot;48000&quot;/&gt;&#10;      &lt;/audioTrack&gt;&#10;      &lt;audioTrack muted=&quot;false&quot; name=&quot;Text-to-speech clip — Audio  12&quot; resource=&quot;3f7131d4&quot; slideId=&quot;{88E6B108-613D-4A6F-B8B0-97E77818A65E}&quot; startTime=&quot;0&quot; stepIndex=&quot;0&quot; volume=&quot;1&quot;&gt;&#10;        &lt;audio channels=&quot;2&quot; format=&quot;fltp&quot; sampleRate=&quot;48000&quot;/&gt;&#10;      &lt;/audioTrack&gt;&#10;      &lt;audioTrack muted=&quot;false&quot; name=&quot;Text-to-speech clip — Audio  13&quot; resource=&quot;bf6a9e55&quot; slideId=&quot;{17C45865-0CFC-4BF3-B97B-810047E5B541}&quot; startTime=&quot;0&quot; stepIndex=&quot;0&quot; volume=&quot;1&quot;&gt;&#10;        &lt;audio channels=&quot;2&quot; format=&quot;fltp&quot; sampleRate=&quot;48000&quot;/&gt;&#10;      &lt;/audioTrack&gt;&#10;      &lt;audioTrack muted=&quot;false&quot; name=&quot;Text-to-speech clip — Audio  14&quot; resource=&quot;fc0db76a&quot; slideId=&quot;{6881D13A-93E6-414B-A313-112B99E2A08A}&quot; startTime=&quot;0&quot; stepIndex=&quot;0&quot; volume=&quot;1&quot;&gt;&#10;        &lt;audio channels=&quot;2&quot; format=&quot;fltp&quot; sampleRate=&quot;48000&quot;/&gt;&#10;      &lt;/audioTrack&gt;&#10;      &lt;audioTrack muted=&quot;false&quot; name=&quot;Text-to-speech clip — Audio  15&quot; resource=&quot;fba0a28c&quot; slideId=&quot;{E8ED7408-018D-473A-A3FF-7E4154E8CF98}&quot; startTime=&quot;0&quot; stepIndex=&quot;0&quot; volume=&quot;1&quot;&gt;&#10;        &lt;audio channels=&quot;2&quot; format=&quot;fltp&quot; sampleRate=&quot;48000&quot;/&gt;&#10;      &lt;/audioTrack&gt;&#10;      &lt;audioTrack muted=&quot;false&quot; name=&quot;Text-to-speech clip — Audio  16&quot; resource=&quot;526882a6&quot; slideId=&quot;{F17CCF58-3D3B-429B-8224-FA67256280BD}&quot; startTime=&quot;0&quot; stepIndex=&quot;0&quot; volume=&quot;1&quot;&gt;&#10;        &lt;audio channels=&quot;2&quot; format=&quot;fltp&quot; sampleRate=&quot;48000&quot;/&gt;&#10;      &lt;/audioTrack&gt;&#10;      &lt;audioTrack muted=&quot;false&quot; name=&quot;Text-to-speech clip — Audio  17&quot; resource=&quot;433a1da7&quot; slideId=&quot;{7E052BC8-374C-437C-9767-45D43C23B8BA}&quot; startTime=&quot;0&quot; stepIndex=&quot;0&quot; volume=&quot;1&quot;&gt;&#10;        &lt;audio channels=&quot;2&quot; format=&quot;fltp&quot; sampleRate=&quot;48000&quot;/&gt;&#10;      &lt;/audioTrack&gt;&#10;      &lt;audioTrack muted=&quot;false&quot; name=&quot;Text-to-speech clip — Audio  18&quot; resource=&quot;49911e73&quot; slideId=&quot;{D27E452B-2F3D-46BA-B382-07C2C35D2E69}&quot; startTime=&quot;0&quot; stepIndex=&quot;0&quot; volume=&quot;1&quot;&gt;&#10;        &lt;audio channels=&quot;2&quot; format=&quot;fltp&quot; sampleRate=&quot;48000&quot;/&gt;&#10;      &lt;/audioTrack&gt;&#10;      &lt;audioTrack muted=&quot;false&quot; name=&quot;Text-to-speech clip — Audio  19&quot; resource=&quot;b37eb6e8&quot; slideId=&quot;{9E03BB10-F66E-48F1-BBEB-C8908DF9FDCC}&quot; startTime=&quot;0&quot; stepIndex=&quot;0&quot; volume=&quot;1&quot;&gt;&#10;        &lt;audio channels=&quot;2&quot; format=&quot;fltp&quot; sampleRate=&quot;48000&quot;/&gt;&#10;      &lt;/audioTrack&gt;&#10;      &lt;audioTrack muted=&quot;false&quot; name=&quot;Text-to-speech clip — Audio  20&quot; resource=&quot;86c579be&quot; slideId=&quot;{1B06E3F9-2626-45FA-8097-F854F0B81FF0}&quot; startTime=&quot;0&quot; stepIndex=&quot;0&quot; volume=&quot;1&quot;&gt;&#10;        &lt;audio channels=&quot;2&quot; format=&quot;fltp&quot; sampleRate=&quot;48000&quot;/&gt;&#10;      &lt;/audioTrack&gt;&#10;      &lt;audioTrack muted=&quot;false&quot; name=&quot;Text-to-speech clip — Audio  21&quot; resource=&quot;bd1ba986&quot; slideId=&quot;{98DC797D-72A1-47E1-B94B-60C1FF8F617B}&quot; startTime=&quot;0&quot; stepIndex=&quot;0&quot; volume=&quot;1&quot;&gt;&#10;        &lt;audio channels=&quot;2&quot; format=&quot;fltp&quot; sampleRate=&quot;48000&quot;/&gt;&#10;      &lt;/audioTrack&gt;&#10;      &lt;audioTrack muted=&quot;false&quot; name=&quot;Text-to-speech clip — Audio  22&quot; resource=&quot;0800afd8&quot; slideId=&quot;{B969A3B3-C962-4445-8E0F-D1911D1AFD18}&quot; startTime=&quot;0&quot; stepIndex=&quot;0&quot; volume=&quot;1&quot;&gt;&#10;        &lt;audio channels=&quot;2&quot; format=&quot;fltp&quot; sampleRate=&quot;48000&quot;/&gt;&#10;      &lt;/audioTrack&gt;&#10;      &lt;audioTrack muted=&quot;false&quot; name=&quot;Text-to-speech clip — Audio  23&quot; resource=&quot;804d67cc&quot; slideId=&quot;{9E75C91A-DAAC-49C4-A3E5-0DE7B841FB67}&quot; startTime=&quot;0&quot; stepIndex=&quot;0&quot; volume=&quot;1&quot;&gt;&#10;        &lt;audio channels=&quot;2&quot; format=&quot;fltp&quot; sampleRate=&quot;48000&quot;/&gt;&#10;      &lt;/audioTrack&gt;&#10;      &lt;audioTrack muted=&quot;false&quot; name=&quot;Text-to-speech clip — Audio  24&quot; resource=&quot;0185bd22&quot; slideId=&quot;{3FE64812-6B73-4A25-B341-52E77DE05199}&quot; startTime=&quot;0&quot; stepIndex=&quot;0&quot; volume=&quot;1&quot;&gt;&#10;        &lt;audio channels=&quot;2&quot; format=&quot;fltp&quot; sampleRate=&quot;48000&quot;/&gt;&#10;      &lt;/audioTrack&gt;&#10;      &lt;audioTrack muted=&quot;false&quot; name=&quot;Text-to-speech clip — Audio  25&quot; resource=&quot;0f8e222a&quot; slideId=&quot;{757795EB-BB01-48B3-AFED-4575CE626A20}&quot; startTime=&quot;0&quot; stepIndex=&quot;0&quot; volume=&quot;1&quot;&gt;&#10;        &lt;audio channels=&quot;2&quot; format=&quot;fltp&quot; sampleRate=&quot;48000&quot;/&gt;&#10;      &lt;/audioTrack&gt;&#10;      &lt;audioTrack muted=&quot;false&quot; name=&quot;Text-to-speech clip — Audio  26&quot; resource=&quot;1f8bf715&quot; slideId=&quot;{1FD2EEE7-087D-420B-8367-328DA99E4305}&quot; startTime=&quot;0&quot; stepIndex=&quot;0&quot; volume=&quot;1&quot;&gt;&#10;        &lt;audio channels=&quot;2&quot; format=&quot;fltp&quot; sampleRate=&quot;48000&quot;/&gt;&#10;      &lt;/audioTrack&gt;&#10;      &lt;audioTrack muted=&quot;false&quot; name=&quot;Text-to-speech clip — Audio  27&quot; resource=&quot;522391ee&quot; slideId=&quot;{306947E1-12A0-426C-9451-CAAF0E5392EA}&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Dh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OF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4V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OF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4V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OF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DhXlUlBOzImkAAABuAAAAHAAAAHVuaXZlcnNhbC9sb2NhbF9zZXR0aW5ncy54bWwNzDEOgzAMQNGdU1jeKe3WgcDGVpbSA1jERZEcG5GA4PZk+8PTb/szChy8pWDq8PV4IrDO5oMuDn/TUL8RUib1JKbsUA2h76pWbCb5cs4FJliFLt4mjiUyjxSLHHYRqOFTXv/AHpuuugFQSwMEFAACAAgARIV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Eh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4V5VAairqlyBgAAJhkAAB0AAAAAAAAAAQAAAAAA4BEAAHVuaXZlcnNhbC9jb21tb25fbWVzc2FnZXMubG5nUEsBAgAAFAACAAgAQ4V5VBUeYBujAAAAfwEAAC4AAAAAAAAAAQAAAAAAjRgAAHVuaXZlcnNhbC9wbGF5YmFja19hbmRfbmF2aWdhdGlvbl9zZXR0aW5ncy54bWxQSwECAAAUAAIACABDhXlUWYGOgVEEAADcFQAAJwAAAAAAAAABAAAAAAB8GQAAdW5pdmVyc2FsL2ZsYXNoX3B1Ymxpc2hpbmdfc2V0dGluZ3MueG1sUEsBAgAAFAACAAgAQ4V5VKHTgU6GAwAA4AwAACEAAAAAAAAAAQAAAAAAEh4AAHVuaXZlcnNhbC9mbGFzaF9za2luX3NldHRpbmdzLnhtbFBLAQIAABQAAgAIAEOFeVSRShrPTAQAAGYVAAAmAAAAAAAAAAEAAAAAANchAAB1bml2ZXJzYWwvaHRtbF9wdWJsaXNoaW5nX3NldHRpbmdzLnhtbFBLAQIAABQAAgAIAEOFeVTrTeKpwwEAAIsGAAAhAAAAAAAAAAEAAAAAAGcmAAB1bml2ZXJzYWwvaHRtbF9za2luX3NldHRpbmdzLmpzb25QSwECAAAUAAIACABDhXlUlBOzImkAAABuAAAAHAAAAAAAAAABAAAAAABpKAAAdW5pdmVyc2FsL2xvY2FsX3NldHRpbmdzLnhtbFBLAQIAABQAAgAIAESFeVQ01LntjxMAANo5AAAXAAAAAAAAAAAAAAAAAAwpAAB1bml2ZXJzYWwvdW5pdmVyc2FsLnBuZ1BLAQIAABQAAgAIAESF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This video will give you a short introduction to the concepts of data capture and validation in DHIS2, explain how DHIS2 tools can be used to support collection and quality control of aggregate data in a variety of contexts, and provide an overview of what you will learn in this course.&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1.1.1 Introduction to Data Capture and Validation&quot;,&quot;onlineDestinationFolderId&quot;:&quot;6bf77380-849f-11ec-9f3e-4620c19d906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EA5960D-AD91-46CE-ACF3-2EB99DA03B6B}:344"/>
  <p:tag name="ISPRING_SLIDE_INDENT_LEVEL" val="0"/>
  <p:tag name="GENSWF_ADVANCE_TIME" val="7.344"/>
  <p:tag name="TIMING" val="|1.109|2.28"/>
  <p:tag name="ISPRING_SLIDE_ID_2" val="{A5AA3E65-E3B3-4313-A27B-F891CD7757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063D14-13B1-4D53-A6DC-8D28124F9F78}:360"/>
  <p:tag name="ISPRING_SLIDE_INDENT_LEVEL" val="0"/>
  <p:tag name="GENSWF_ADVANCE_TIME" val="23.088"/>
  <p:tag name="TIMING" val="|3.906|1.128|1.247|2.111|10.217|1.072|1.321"/>
  <p:tag name="ISPRING_SLIDE_ID_2" val="{275E4048-0DB3-4A7B-909B-870960EF467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3CF74B0-9B38-4ABA-9A9D-7987432C65EA}:345"/>
  <p:tag name="ISPRING_SLIDE_INDENT_LEVEL" val="0"/>
  <p:tag name="TIMING" val="|1.45|1.403"/>
  <p:tag name="ISPRING_SLIDE_ID_2" val="{E36117DC-6082-48F2-A624-43E1B39FDCCF}"/>
  <p:tag name="GENSWF_ADVANCE_TIME" val="5.40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3D9A7-B9B9-40AA-AADD-CACE0D7F10BC}:359"/>
  <p:tag name="ISPRING_SLIDE_INDENT_LEVEL" val="0"/>
  <p:tag name="GENSWF_ADVANCE_TIME" val="24.841"/>
  <p:tag name="TIMING" val="|1.652|6.765|11.392"/>
  <p:tag name="ISPRING_SLIDE_ID_2" val="{A0678303-48C2-4859-8672-85201727CAC8}"/>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5ED63-1D24-4F18-BA18-CCB17F99A0F4}:346"/>
  <p:tag name="ISPRING_SLIDE_INDENT_LEVEL" val="0"/>
  <p:tag name="GENSWF_ADVANCE_TIME" val="9.336"/>
  <p:tag name="ISPRING_SLIDE_ID_2" val="{88E6B108-613D-4A6F-B8B0-97E77818A65E}"/>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889"/>
  <p:tag name="ISPRING_CUSTOM_TIMING_USED" val="1"/>
  <p:tag name="GENSWF_SLIDE_UID" val="{9D309837-99A8-417C-9D11-0A1B2C452DF2}:361"/>
  <p:tag name="ISPRING_SLIDE_INDENT_LEVEL" val="0"/>
  <p:tag name="TIMING" val="|1.494"/>
  <p:tag name="ISPRING_SLIDE_ID_2" val="{17C45865-0CFC-4BF3-B97B-810047E5B541}"/>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87F34FE-6C81-42F3-8C39-7D7B669F1885}:362"/>
  <p:tag name="ISPRING_SLIDE_INDENT_LEVEL" val="0"/>
  <p:tag name="GENSWF_ADVANCE_TIME" val="2.742"/>
  <p:tag name="TIMING" val="|0.682"/>
  <p:tag name="ISPRING_SLIDE_ID_2" val="{6881D13A-93E6-414B-A313-112B99E2A08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A33EAF4-9A17-465C-B8FC-2832E0ED6981}:363"/>
  <p:tag name="ISPRING_SLIDE_INDENT_LEVEL" val="0"/>
  <p:tag name="GENSWF_ADVANCE_TIME" val="5.904"/>
  <p:tag name="ISPRING_SLIDE_ID_2" val="{E8ED7408-018D-473A-A3FF-7E4154E8CF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996844A-1B11-4FFD-8BB7-A647ECA09206}:347"/>
  <p:tag name="ISPRING_SLIDE_INDENT_LEVEL" val="0"/>
  <p:tag name="GENSWF_ADVANCE_TIME" val="12.048"/>
  <p:tag name="TIMING" val="|1.151"/>
  <p:tag name="ISPRING_SLIDE_ID_2" val="{F17CCF58-3D3B-429B-8224-FA67256280BD}"/>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54B5225-4A68-4898-B07B-C539B9CB85B1}:348"/>
  <p:tag name="ISPRING_SLIDE_INDENT_LEVEL" val="0"/>
  <p:tag name="GENSWF_ADVANCE_TIME" val="21.024"/>
  <p:tag name="TIMING" val="|0.93|2.201|2.501|5.128|3.263"/>
  <p:tag name="ISPRING_SLIDE_ID_2" val="{7E052BC8-374C-437C-9767-45D43C23B8BA}"/>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734278C-09DB-4E8E-8BE8-D57905E382FB}"/>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688EEA-503D-4C97-BE18-A7239804F574}:349"/>
  <p:tag name="ISPRING_SLIDE_INDENT_LEVEL" val="0"/>
  <p:tag name="GENSWF_ADVANCE_TIME" val="17.184"/>
  <p:tag name="TIMING" val="|1.39|4.407|2.954|1.769|2.7"/>
  <p:tag name="ISPRING_SLIDE_ID_2" val="{D27E452B-2F3D-46BA-B382-07C2C35D2E6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FD93AB-A3EB-4167-83AF-A071624C70FF}:364"/>
  <p:tag name="ISPRING_SLIDE_INDENT_LEVEL" val="0"/>
  <p:tag name="GENSWF_ADVANCE_TIME" val="17.024"/>
  <p:tag name="TIMING" val="|2.206|2.294"/>
  <p:tag name="ISPRING_SLIDE_ID_2" val="{9E03BB10-F66E-48F1-BBEB-C8908DF9FDCC}"/>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49A526-36FD-45EF-B13F-9D5EB04AA503}:350"/>
  <p:tag name="ISPRING_SLIDE_INDENT_LEVEL" val="0"/>
  <p:tag name="GENSWF_ADVANCE_TIME" val="21.155"/>
  <p:tag name="TIMING" val="|4.078|3.328|4.652|4.675"/>
  <p:tag name="ISPRING_SLIDE_ID_2" val="{1B06E3F9-2626-45FA-8097-F854F0B81FF0}"/>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999E9B-6186-491A-9A12-EF2AC1B56D28}:351"/>
  <p:tag name="ISPRING_SLIDE_INDENT_LEVEL" val="0"/>
  <p:tag name="GENSWF_ADVANCE_TIME" val="21.144"/>
  <p:tag name="TIMING" val="|2.983|2.848|2.467|2.651|3.313|2.672"/>
  <p:tag name="ISPRING_SLIDE_ID_2" val="{98DC797D-72A1-47E1-B94B-60C1FF8F617B}"/>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2361A1-D666-4B85-A965-0011CB01D9BA}:352"/>
  <p:tag name="ISPRING_SLIDE_INDENT_LEVEL" val="0"/>
  <p:tag name="GENSWF_ADVANCE_TIME" val="24.192"/>
  <p:tag name="TIMING" val="|5.691|1.169|1.808|4.018|2.701|6.093"/>
  <p:tag name="ISPRING_SLIDE_ID_2" val="{B969A3B3-C962-4445-8E0F-D1911D1AFD18}"/>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E3CF557-0DFA-43B3-AD14-8FE9460E18DE}:353"/>
  <p:tag name="ISPRING_SLIDE_INDENT_LEVEL" val="0"/>
  <p:tag name="GENSWF_ADVANCE_TIME" val="9.936"/>
  <p:tag name="TIMING" val="|1.628|0.708|3.078|1.032"/>
  <p:tag name="ISPRING_SLIDE_ID_2" val="{9E75C91A-DAAC-49C4-A3E5-0DE7B841FB67}"/>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B3C3C-F90A-4469-8D8B-E596A42DD889}:365"/>
  <p:tag name="ISPRING_SLIDE_INDENT_LEVEL" val="0"/>
  <p:tag name="GENSWF_ADVANCE_TIME" val="19.728"/>
  <p:tag name="TIMING" val="|0.693|1.477|4.785|3.171"/>
  <p:tag name="ISPRING_SLIDE_ID_2" val="{3FE64812-6B73-4A25-B341-52E77DE05199}"/>
</p:tagLst>
</file>

<file path=ppt/tags/tag2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D92701B-70B9-4128-A764-058CDF9ED4D5}:354"/>
  <p:tag name="ISPRING_SLIDE_INDENT_LEVEL" val="0"/>
  <p:tag name="GENSWF_ADVANCE_TIME" val="24.096"/>
  <p:tag name="TIMING" val="|0.658|3.159|2.715|2.39|1.359|5.875|2.956|1.685"/>
  <p:tag name="ISPRING_SLIDE_ID_2" val="{757795EB-BB01-48B3-AFED-4575CE626A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816BB5-58C7-4C2B-814C-85C14EBE0F4E}:355"/>
  <p:tag name="ISPRING_SLIDE_INDENT_LEVEL" val="0"/>
  <p:tag name="GENSWF_ADVANCE_TIME" val="13.512"/>
  <p:tag name="TIMING" val="|1.874|3.026|0.71|3.852"/>
  <p:tag name="ISPRING_SLIDE_ID_2" val="{1FD2EEE7-087D-420B-8367-328DA99E4305}"/>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8.312"/>
  <p:tag name="TIMING" val="|2.137"/>
  <p:tag name="ISPRING_SLIDE_ID_2" val="{306947E1-12A0-426C-9451-CAAF0E5392E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5.616"/>
  <p:tag name="TIMING" val="|1.354"/>
  <p:tag name="ISPRING_SLIDE_ID_2" val="{DC262568-834E-493D-B5C6-B24052F0B9DC}"/>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3F87659-D53A-4FE2-8711-99A446D5A94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4.205"/>
  <p:tag name="TIMING" val="|1.567"/>
  <p:tag name="ISPRING_SLIDE_ID_2" val="{07048D86-6BD9-468B-B2A6-3EC0AEE3F95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6.970"/>
  <p:tag name="GENSWF_SLIDE_UID" val="{3E5742E9-4204-49C2-9043-D0DF2326FABC}:356"/>
  <p:tag name="TIMING" val="|1.126|2.381"/>
  <p:tag name="ISPRING_SLIDE_ID_2" val="{12BA9DBB-659F-45C0-BF2A-C381A540EF8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9DEFAF2-4155-4195-8E4A-19FBEAA65120}:357"/>
  <p:tag name="GENSWF_ADVANCE_TIME" val="12.896"/>
  <p:tag name="TIMING" val="|0.607|3.075"/>
  <p:tag name="ISPRING_SLIDE_ID_2" val="{81E05987-7376-4316-BD1E-537E2FAF0E3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9.784"/>
  <p:tag name="TIMING" val="|0.649|1.606|5.644"/>
  <p:tag name="ISPRING_SLIDE_ID_2" val="{9866EADD-FAFC-4489-BAB7-0966C682C11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368836-E3FB-4E4D-B2EE-24EDB52644A1}:358"/>
  <p:tag name="GENSWF_ADVANCE_TIME" val="13.129"/>
  <p:tag name="TIMING" val="|1.09|1.59|1.784|2.52"/>
  <p:tag name="ISPRING_SLIDE_ID_2" val="{D83BE834-4B3D-4ACB-9246-4B7AE8C1CAA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21.720"/>
  <p:tag name="TIMING" val="|0.588|5.323|4.249|3.673|4.796"/>
  <p:tag name="ISPRING_SLIDE_ID_2" val="{D6108CB3-3985-42EA-976D-049036CD4FF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10724</TotalTime>
  <Words>1106</Words>
  <Application>Microsoft Macintosh PowerPoint</Application>
  <PresentationFormat>Widescreen</PresentationFormat>
  <Paragraphs>167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you’ll learn…</vt:lpstr>
      <vt:lpstr>PowerPoint Presentation</vt:lpstr>
      <vt:lpstr>PowerPoint Presentation</vt:lpstr>
      <vt:lpstr>PowerPoint Presentation</vt:lpstr>
      <vt:lpstr>In this course, you’ll learn…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Capture and Validation</dc:title>
  <dc:subject>elearning</dc:subject>
  <dc:creator>Alejandra Avila</dc:creator>
  <cp:lastModifiedBy>Simona Sekerova</cp:lastModifiedBy>
  <cp:revision>578</cp:revision>
  <cp:lastPrinted>2021-06-09T13:32:46Z</cp:lastPrinted>
  <dcterms:created xsi:type="dcterms:W3CDTF">2021-02-03T12:41:27Z</dcterms:created>
  <dcterms:modified xsi:type="dcterms:W3CDTF">2023-09-19T12:57:10Z</dcterms:modified>
</cp:coreProperties>
</file>